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3"/>
  </p:notesMasterIdLst>
  <p:sldIdLst>
    <p:sldId id="256" r:id="rId2"/>
    <p:sldId id="279" r:id="rId3"/>
    <p:sldId id="259" r:id="rId4"/>
    <p:sldId id="305" r:id="rId5"/>
    <p:sldId id="265" r:id="rId6"/>
    <p:sldId id="306" r:id="rId7"/>
    <p:sldId id="269" r:id="rId8"/>
    <p:sldId id="308" r:id="rId9"/>
    <p:sldId id="274" r:id="rId10"/>
    <p:sldId id="264" r:id="rId11"/>
    <p:sldId id="262" r:id="rId12"/>
  </p:sldIdLst>
  <p:sldSz cx="9144000" cy="5143500" type="screen16x9"/>
  <p:notesSz cx="6858000" cy="9144000"/>
  <p:embeddedFontLst>
    <p:embeddedFont>
      <p:font typeface="Barlow" panose="00000500000000000000" pitchFamily="2" charset="0"/>
      <p:regular r:id="rId14"/>
      <p:bold r:id="rId15"/>
      <p:italic r:id="rId16"/>
      <p:boldItalic r:id="rId17"/>
    </p:embeddedFont>
    <p:embeddedFont>
      <p:font typeface="Exo" panose="020B0604020202020204" charset="0"/>
      <p:regular r:id="rId18"/>
      <p:bold r:id="rId19"/>
      <p:italic r:id="rId20"/>
      <p:boldItalic r:id="rId21"/>
    </p:embeddedFont>
    <p:embeddedFont>
      <p:font typeface="Exo 2" panose="020B0604020202020204" charset="0"/>
      <p:regular r:id="rId22"/>
      <p:bold r:id="rId23"/>
      <p:italic r:id="rId24"/>
      <p:boldItalic r:id="rId25"/>
    </p:embeddedFont>
    <p:embeddedFont>
      <p:font typeface="Exo Medium"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9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B0FF"/>
    <a:srgbClr val="66347F"/>
    <a:srgbClr val="00BCD4"/>
    <a:srgbClr val="0A0A0A"/>
    <a:srgbClr val="00A9BF"/>
    <a:srgbClr val="00D1FF"/>
    <a:srgbClr val="005E6A"/>
    <a:srgbClr val="008494"/>
    <a:srgbClr val="2E2E2E"/>
    <a:srgbClr val="AA7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1524E7-A836-4E1B-88E6-C375B32BA9D5}">
  <a:tblStyle styleId="{551524E7-A836-4E1B-88E6-C375B32BA9D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46" d="100"/>
          <a:sy n="146" d="100"/>
        </p:scale>
        <p:origin x="594" y="114"/>
      </p:cViewPr>
      <p:guideLst>
        <p:guide orient="horz" pos="1596"/>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372bac6011_0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372bac6011_0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372bac601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372bac601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372bac601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372bac601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372bac6011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372bac6011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372bac6011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372bac6011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372bac6011_0_9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372bac6011_0_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lt1"/>
            </a:gs>
            <a:gs pos="100000">
              <a:schemeClr val="lt2"/>
            </a:gs>
          </a:gsLst>
          <a:lin ang="2698631"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06450" y="757925"/>
            <a:ext cx="5086500" cy="25680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5200"/>
              <a:buNone/>
              <a:defRPr sz="5500">
                <a:latin typeface="Exo"/>
                <a:ea typeface="Exo"/>
                <a:cs typeface="Exo"/>
                <a:sym typeface="Ex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906450" y="3239875"/>
            <a:ext cx="50865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gradFill>
          <a:gsLst>
            <a:gs pos="0">
              <a:schemeClr val="lt1"/>
            </a:gs>
            <a:gs pos="100000">
              <a:schemeClr val="lt2"/>
            </a:gs>
          </a:gsLst>
          <a:lin ang="13500032" scaled="0"/>
        </a:gradFill>
        <a:effectLst/>
      </p:bgPr>
    </p:bg>
    <p:spTree>
      <p:nvGrpSpPr>
        <p:cNvPr id="1" name="Shape 140"/>
        <p:cNvGrpSpPr/>
        <p:nvPr/>
      </p:nvGrpSpPr>
      <p:grpSpPr>
        <a:xfrm>
          <a:off x="0" y="0"/>
          <a:ext cx="0" cy="0"/>
          <a:chOff x="0" y="0"/>
          <a:chExt cx="0" cy="0"/>
        </a:xfrm>
      </p:grpSpPr>
      <p:pic>
        <p:nvPicPr>
          <p:cNvPr id="141" name="Google Shape;141;p29"/>
          <p:cNvPicPr preferRelativeResize="0"/>
          <p:nvPr/>
        </p:nvPicPr>
        <p:blipFill rotWithShape="1">
          <a:blip r:embed="rId2">
            <a:alphaModFix/>
          </a:blip>
          <a:srcRect l="10114" t="901" r="1083"/>
          <a:stretch/>
        </p:blipFill>
        <p:spPr>
          <a:xfrm>
            <a:off x="0" y="675476"/>
            <a:ext cx="5064248" cy="446802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gradFill>
          <a:gsLst>
            <a:gs pos="0">
              <a:schemeClr val="lt1"/>
            </a:gs>
            <a:gs pos="100000">
              <a:schemeClr val="lt2"/>
            </a:gs>
          </a:gsLst>
          <a:lin ang="2698631" scaled="0"/>
        </a:gradFill>
        <a:effectLst/>
      </p:bgPr>
    </p:bg>
    <p:spTree>
      <p:nvGrpSpPr>
        <p:cNvPr id="1" name="Shape 142"/>
        <p:cNvGrpSpPr/>
        <p:nvPr/>
      </p:nvGrpSpPr>
      <p:grpSpPr>
        <a:xfrm>
          <a:off x="0" y="0"/>
          <a:ext cx="0" cy="0"/>
          <a:chOff x="0" y="0"/>
          <a:chExt cx="0" cy="0"/>
        </a:xfrm>
      </p:grpSpPr>
      <p:pic>
        <p:nvPicPr>
          <p:cNvPr id="143" name="Google Shape;143;p30"/>
          <p:cNvPicPr preferRelativeResize="0"/>
          <p:nvPr/>
        </p:nvPicPr>
        <p:blipFill rotWithShape="1">
          <a:blip r:embed="rId2">
            <a:alphaModFix/>
          </a:blip>
          <a:srcRect l="59740" t="39759" r="3663" b="5842"/>
          <a:stretch/>
        </p:blipFill>
        <p:spPr>
          <a:xfrm flipH="1">
            <a:off x="6666952" y="0"/>
            <a:ext cx="2477049" cy="5143501"/>
          </a:xfrm>
          <a:prstGeom prst="rect">
            <a:avLst/>
          </a:prstGeom>
          <a:noFill/>
          <a:ln>
            <a:noFill/>
          </a:ln>
        </p:spPr>
      </p:pic>
      <p:pic>
        <p:nvPicPr>
          <p:cNvPr id="144" name="Google Shape;144;p30"/>
          <p:cNvPicPr preferRelativeResize="0"/>
          <p:nvPr/>
        </p:nvPicPr>
        <p:blipFill rotWithShape="1">
          <a:blip r:embed="rId2">
            <a:alphaModFix/>
          </a:blip>
          <a:srcRect l="46344" t="47726" r="3710" b="20315"/>
          <a:stretch/>
        </p:blipFill>
        <p:spPr>
          <a:xfrm>
            <a:off x="0" y="2121826"/>
            <a:ext cx="3380475" cy="302167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lt1"/>
            </a:gs>
            <a:gs pos="100000">
              <a:schemeClr val="lt2"/>
            </a:gs>
          </a:gsLst>
          <a:lin ang="13500032" scaled="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318213" y="757750"/>
            <a:ext cx="44610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800" b="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5088" y="984550"/>
            <a:ext cx="1564200" cy="12345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89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2318213" y="1564450"/>
            <a:ext cx="4461000" cy="3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lt1"/>
            </a:gs>
            <a:gs pos="100000">
              <a:schemeClr val="lt2"/>
            </a:gs>
          </a:gsLst>
          <a:lin ang="2698631" scaled="0"/>
        </a:grad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1918850" y="93245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96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1">
  <p:cSld name="CUSTOM_10_1">
    <p:bg>
      <p:bgPr>
        <a:gradFill>
          <a:gsLst>
            <a:gs pos="0">
              <a:schemeClr val="lt1"/>
            </a:gs>
            <a:gs pos="100000">
              <a:schemeClr val="lt2"/>
            </a:gs>
          </a:gsLst>
          <a:lin ang="8100019" scaled="0"/>
        </a:gradFill>
        <a:effectLst/>
      </p:bgPr>
    </p:bg>
    <p:spTree>
      <p:nvGrpSpPr>
        <p:cNvPr id="1" name="Shape 57"/>
        <p:cNvGrpSpPr/>
        <p:nvPr/>
      </p:nvGrpSpPr>
      <p:grpSpPr>
        <a:xfrm>
          <a:off x="0" y="0"/>
          <a:ext cx="0" cy="0"/>
          <a:chOff x="0" y="0"/>
          <a:chExt cx="0" cy="0"/>
        </a:xfrm>
      </p:grpSpPr>
      <p:sp>
        <p:nvSpPr>
          <p:cNvPr id="58" name="Google Shape;58;p14"/>
          <p:cNvSpPr txBox="1">
            <a:spLocks noGrp="1"/>
          </p:cNvSpPr>
          <p:nvPr>
            <p:ph type="title" hasCustomPrompt="1"/>
          </p:nvPr>
        </p:nvSpPr>
        <p:spPr>
          <a:xfrm flipH="1">
            <a:off x="5515775" y="1053000"/>
            <a:ext cx="2671800" cy="1351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8900" b="1">
                <a:latin typeface="Exo"/>
                <a:ea typeface="Exo"/>
                <a:cs typeface="Exo"/>
                <a:sym typeface="Exo"/>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59" name="Google Shape;59;p14"/>
          <p:cNvSpPr txBox="1">
            <a:spLocks noGrp="1"/>
          </p:cNvSpPr>
          <p:nvPr>
            <p:ph type="title" idx="2"/>
          </p:nvPr>
        </p:nvSpPr>
        <p:spPr>
          <a:xfrm>
            <a:off x="5515775" y="2428200"/>
            <a:ext cx="2671800" cy="814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800" b="1">
                <a:latin typeface="Exo"/>
                <a:ea typeface="Exo"/>
                <a:cs typeface="Exo"/>
                <a:sym typeface="Ex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4"/>
          <p:cNvSpPr txBox="1">
            <a:spLocks noGrp="1"/>
          </p:cNvSpPr>
          <p:nvPr>
            <p:ph type="subTitle" idx="1"/>
          </p:nvPr>
        </p:nvSpPr>
        <p:spPr>
          <a:xfrm>
            <a:off x="5515775" y="3188375"/>
            <a:ext cx="2671800" cy="67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2">
  <p:cSld name="CUSTOM_10_1_1">
    <p:bg>
      <p:bgPr>
        <a:gradFill>
          <a:gsLst>
            <a:gs pos="0">
              <a:schemeClr val="lt1"/>
            </a:gs>
            <a:gs pos="100000">
              <a:schemeClr val="lt2"/>
            </a:gs>
          </a:gsLst>
          <a:lin ang="2698631" scaled="0"/>
        </a:gradFill>
        <a:effectLst/>
      </p:bgPr>
    </p:bg>
    <p:spTree>
      <p:nvGrpSpPr>
        <p:cNvPr id="1" name="Shape 61"/>
        <p:cNvGrpSpPr/>
        <p:nvPr/>
      </p:nvGrpSpPr>
      <p:grpSpPr>
        <a:xfrm>
          <a:off x="0" y="0"/>
          <a:ext cx="0" cy="0"/>
          <a:chOff x="0" y="0"/>
          <a:chExt cx="0" cy="0"/>
        </a:xfrm>
      </p:grpSpPr>
      <p:sp>
        <p:nvSpPr>
          <p:cNvPr id="62" name="Google Shape;62;p15"/>
          <p:cNvSpPr txBox="1">
            <a:spLocks noGrp="1"/>
          </p:cNvSpPr>
          <p:nvPr>
            <p:ph type="title" hasCustomPrompt="1"/>
          </p:nvPr>
        </p:nvSpPr>
        <p:spPr>
          <a:xfrm flipH="1">
            <a:off x="839975" y="1060800"/>
            <a:ext cx="2671800" cy="135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8900" b="1">
                <a:latin typeface="Exo"/>
                <a:ea typeface="Exo"/>
                <a:cs typeface="Exo"/>
                <a:sym typeface="Exo"/>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63" name="Google Shape;63;p15"/>
          <p:cNvSpPr txBox="1">
            <a:spLocks noGrp="1"/>
          </p:cNvSpPr>
          <p:nvPr>
            <p:ph type="title" idx="2"/>
          </p:nvPr>
        </p:nvSpPr>
        <p:spPr>
          <a:xfrm>
            <a:off x="839975" y="2436000"/>
            <a:ext cx="2671800" cy="814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4" name="Google Shape;64;p15"/>
          <p:cNvSpPr txBox="1">
            <a:spLocks noGrp="1"/>
          </p:cNvSpPr>
          <p:nvPr>
            <p:ph type="subTitle" idx="1"/>
          </p:nvPr>
        </p:nvSpPr>
        <p:spPr>
          <a:xfrm>
            <a:off x="839975" y="3196175"/>
            <a:ext cx="2671800" cy="675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3">
  <p:cSld name="CUSTOM_10_1_1_1">
    <p:bg>
      <p:bgPr>
        <a:gradFill>
          <a:gsLst>
            <a:gs pos="0">
              <a:schemeClr val="lt1"/>
            </a:gs>
            <a:gs pos="100000">
              <a:schemeClr val="lt2"/>
            </a:gs>
          </a:gsLst>
          <a:lin ang="18900044" scaled="0"/>
        </a:grad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4318633" y="2446575"/>
            <a:ext cx="41136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800" b="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7" name="Google Shape;67;p16"/>
          <p:cNvSpPr txBox="1">
            <a:spLocks noGrp="1"/>
          </p:cNvSpPr>
          <p:nvPr>
            <p:ph type="title" idx="2" hasCustomPrompt="1"/>
          </p:nvPr>
        </p:nvSpPr>
        <p:spPr>
          <a:xfrm>
            <a:off x="2544675" y="2673375"/>
            <a:ext cx="1737900" cy="12345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89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8" name="Google Shape;68;p16"/>
          <p:cNvSpPr txBox="1">
            <a:spLocks noGrp="1"/>
          </p:cNvSpPr>
          <p:nvPr>
            <p:ph type="subTitle" idx="1"/>
          </p:nvPr>
        </p:nvSpPr>
        <p:spPr>
          <a:xfrm>
            <a:off x="4318633" y="3253275"/>
            <a:ext cx="4113600" cy="3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bg>
      <p:bgPr>
        <a:gradFill>
          <a:gsLst>
            <a:gs pos="0">
              <a:schemeClr val="lt1"/>
            </a:gs>
            <a:gs pos="100000">
              <a:schemeClr val="lt2"/>
            </a:gs>
          </a:gsLst>
          <a:lin ang="2698631" scaled="0"/>
        </a:gradFill>
        <a:effectLst/>
      </p:bgPr>
    </p:bg>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1693050" y="3360800"/>
            <a:ext cx="57579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atin typeface="Exo"/>
                <a:ea typeface="Exo"/>
                <a:cs typeface="Exo"/>
                <a:sym typeface="Exo"/>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1" name="Google Shape;71;p17"/>
          <p:cNvSpPr txBox="1">
            <a:spLocks noGrp="1"/>
          </p:cNvSpPr>
          <p:nvPr>
            <p:ph type="subTitle" idx="1"/>
          </p:nvPr>
        </p:nvSpPr>
        <p:spPr>
          <a:xfrm>
            <a:off x="1667700" y="1994325"/>
            <a:ext cx="5808600" cy="141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2500">
                <a:solidFill>
                  <a:schemeClr val="dk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9_1_1_2_1_2">
    <p:bg>
      <p:bgPr>
        <a:gradFill>
          <a:gsLst>
            <a:gs pos="0">
              <a:schemeClr val="lt1"/>
            </a:gs>
            <a:gs pos="100000">
              <a:schemeClr val="lt2"/>
            </a:gs>
          </a:gsLst>
          <a:lin ang="5400012" scaled="0"/>
        </a:gradFill>
        <a:effectLst/>
      </p:bgPr>
    </p:bg>
    <p:spTree>
      <p:nvGrpSpPr>
        <p:cNvPr id="1" name="Shape 85"/>
        <p:cNvGrpSpPr/>
        <p:nvPr/>
      </p:nvGrpSpPr>
      <p:grpSpPr>
        <a:xfrm>
          <a:off x="0" y="0"/>
          <a:ext cx="0" cy="0"/>
          <a:chOff x="0" y="0"/>
          <a:chExt cx="0" cy="0"/>
        </a:xfrm>
      </p:grpSpPr>
      <p:sp>
        <p:nvSpPr>
          <p:cNvPr id="86" name="Google Shape;86;p22"/>
          <p:cNvSpPr txBox="1">
            <a:spLocks noGrp="1"/>
          </p:cNvSpPr>
          <p:nvPr>
            <p:ph type="subTitle" idx="1"/>
          </p:nvPr>
        </p:nvSpPr>
        <p:spPr>
          <a:xfrm>
            <a:off x="5376625" y="2804700"/>
            <a:ext cx="2584800" cy="102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600"/>
              <a:buFont typeface="Arial"/>
              <a:buNone/>
              <a:defRPr>
                <a:solidFill>
                  <a:schemeClr val="dk1"/>
                </a:solidFill>
              </a:defRPr>
            </a:lvl1pPr>
            <a:lvl2pPr lvl="1" rtl="0">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2pPr>
            <a:lvl3pPr lvl="2"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3pPr>
            <a:lvl4pPr lvl="3"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4pPr>
            <a:lvl5pPr lvl="4"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5pPr>
            <a:lvl6pPr lvl="5"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6pPr>
            <a:lvl7pPr lvl="6"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7pPr>
            <a:lvl8pPr lvl="7"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8pPr>
            <a:lvl9pPr lvl="8" rtl="0">
              <a:spcBef>
                <a:spcPts val="1600"/>
              </a:spcBef>
              <a:spcAft>
                <a:spcPts val="1600"/>
              </a:spcAft>
              <a:buClr>
                <a:schemeClr val="dk1"/>
              </a:buClr>
              <a:buSzPts val="1600"/>
              <a:buFont typeface="Arial"/>
              <a:buNone/>
              <a:defRPr sz="1600">
                <a:solidFill>
                  <a:schemeClr val="dk1"/>
                </a:solidFill>
                <a:latin typeface="Arial"/>
                <a:ea typeface="Arial"/>
                <a:cs typeface="Arial"/>
                <a:sym typeface="Arial"/>
              </a:defRPr>
            </a:lvl9pPr>
          </a:lstStyle>
          <a:p>
            <a:endParaRPr/>
          </a:p>
        </p:txBody>
      </p:sp>
      <p:sp>
        <p:nvSpPr>
          <p:cNvPr id="87" name="Google Shape;87;p22"/>
          <p:cNvSpPr txBox="1">
            <a:spLocks noGrp="1"/>
          </p:cNvSpPr>
          <p:nvPr>
            <p:ph type="title"/>
          </p:nvPr>
        </p:nvSpPr>
        <p:spPr>
          <a:xfrm>
            <a:off x="5376625" y="1833925"/>
            <a:ext cx="2584800" cy="1063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Font typeface="Arial"/>
              <a:buNone/>
              <a:defRPr b="1"/>
            </a:lvl1pPr>
            <a:lvl2pPr lvl="1" rtl="0">
              <a:spcBef>
                <a:spcPts val="0"/>
              </a:spcBef>
              <a:spcAft>
                <a:spcPts val="0"/>
              </a:spcAft>
              <a:buSzPts val="3500"/>
              <a:buFont typeface="Arial"/>
              <a:buNone/>
              <a:defRPr>
                <a:latin typeface="Arial"/>
                <a:ea typeface="Arial"/>
                <a:cs typeface="Arial"/>
                <a:sym typeface="Arial"/>
              </a:defRPr>
            </a:lvl2pPr>
            <a:lvl3pPr lvl="2" rtl="0">
              <a:spcBef>
                <a:spcPts val="0"/>
              </a:spcBef>
              <a:spcAft>
                <a:spcPts val="0"/>
              </a:spcAft>
              <a:buSzPts val="3500"/>
              <a:buFont typeface="Arial"/>
              <a:buNone/>
              <a:defRPr>
                <a:latin typeface="Arial"/>
                <a:ea typeface="Arial"/>
                <a:cs typeface="Arial"/>
                <a:sym typeface="Arial"/>
              </a:defRPr>
            </a:lvl3pPr>
            <a:lvl4pPr lvl="3" rtl="0">
              <a:spcBef>
                <a:spcPts val="0"/>
              </a:spcBef>
              <a:spcAft>
                <a:spcPts val="0"/>
              </a:spcAft>
              <a:buSzPts val="3500"/>
              <a:buFont typeface="Arial"/>
              <a:buNone/>
              <a:defRPr>
                <a:latin typeface="Arial"/>
                <a:ea typeface="Arial"/>
                <a:cs typeface="Arial"/>
                <a:sym typeface="Arial"/>
              </a:defRPr>
            </a:lvl4pPr>
            <a:lvl5pPr lvl="4" rtl="0">
              <a:spcBef>
                <a:spcPts val="0"/>
              </a:spcBef>
              <a:spcAft>
                <a:spcPts val="0"/>
              </a:spcAft>
              <a:buSzPts val="3500"/>
              <a:buFont typeface="Arial"/>
              <a:buNone/>
              <a:defRPr>
                <a:latin typeface="Arial"/>
                <a:ea typeface="Arial"/>
                <a:cs typeface="Arial"/>
                <a:sym typeface="Arial"/>
              </a:defRPr>
            </a:lvl5pPr>
            <a:lvl6pPr lvl="5" rtl="0">
              <a:spcBef>
                <a:spcPts val="0"/>
              </a:spcBef>
              <a:spcAft>
                <a:spcPts val="0"/>
              </a:spcAft>
              <a:buSzPts val="3500"/>
              <a:buFont typeface="Arial"/>
              <a:buNone/>
              <a:defRPr>
                <a:latin typeface="Arial"/>
                <a:ea typeface="Arial"/>
                <a:cs typeface="Arial"/>
                <a:sym typeface="Arial"/>
              </a:defRPr>
            </a:lvl6pPr>
            <a:lvl7pPr lvl="6" rtl="0">
              <a:spcBef>
                <a:spcPts val="0"/>
              </a:spcBef>
              <a:spcAft>
                <a:spcPts val="0"/>
              </a:spcAft>
              <a:buSzPts val="3500"/>
              <a:buFont typeface="Arial"/>
              <a:buNone/>
              <a:defRPr>
                <a:latin typeface="Arial"/>
                <a:ea typeface="Arial"/>
                <a:cs typeface="Arial"/>
                <a:sym typeface="Arial"/>
              </a:defRPr>
            </a:lvl7pPr>
            <a:lvl8pPr lvl="7" rtl="0">
              <a:spcBef>
                <a:spcPts val="0"/>
              </a:spcBef>
              <a:spcAft>
                <a:spcPts val="0"/>
              </a:spcAft>
              <a:buSzPts val="3500"/>
              <a:buFont typeface="Arial"/>
              <a:buNone/>
              <a:defRPr>
                <a:latin typeface="Arial"/>
                <a:ea typeface="Arial"/>
                <a:cs typeface="Arial"/>
                <a:sym typeface="Arial"/>
              </a:defRPr>
            </a:lvl8pPr>
            <a:lvl9pPr lvl="8" rtl="0">
              <a:spcBef>
                <a:spcPts val="0"/>
              </a:spcBef>
              <a:spcAft>
                <a:spcPts val="0"/>
              </a:spcAft>
              <a:buSzPts val="3500"/>
              <a:buFont typeface="Arial"/>
              <a:buNone/>
              <a:defRPr>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BLANK_1_1_1_1_1_2">
    <p:bg>
      <p:bgPr>
        <a:gradFill>
          <a:gsLst>
            <a:gs pos="0">
              <a:schemeClr val="lt1"/>
            </a:gs>
            <a:gs pos="100000">
              <a:schemeClr val="lt2"/>
            </a:gs>
          </a:gsLst>
          <a:lin ang="5400012" scaled="0"/>
        </a:grad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subTitle" idx="1"/>
          </p:nvPr>
        </p:nvSpPr>
        <p:spPr>
          <a:xfrm>
            <a:off x="5614530" y="4048525"/>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Arial"/>
              <a:buNone/>
              <a:defRPr/>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1600"/>
              </a:spcBef>
              <a:spcAft>
                <a:spcPts val="160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116" name="Google Shape;116;p26"/>
          <p:cNvSpPr txBox="1">
            <a:spLocks noGrp="1"/>
          </p:cNvSpPr>
          <p:nvPr>
            <p:ph type="subTitle" idx="2"/>
          </p:nvPr>
        </p:nvSpPr>
        <p:spPr>
          <a:xfrm>
            <a:off x="2284904" y="4048525"/>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Arial"/>
              <a:buNone/>
              <a:defRPr/>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1600"/>
              </a:spcBef>
              <a:spcAft>
                <a:spcPts val="160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117" name="Google Shape;117;p26"/>
          <p:cNvSpPr txBox="1">
            <a:spLocks noGrp="1"/>
          </p:cNvSpPr>
          <p:nvPr>
            <p:ph type="subTitle" idx="3"/>
          </p:nvPr>
        </p:nvSpPr>
        <p:spPr>
          <a:xfrm>
            <a:off x="5614530" y="1703500"/>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Arial"/>
              <a:buNone/>
              <a:defRPr/>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1600"/>
              </a:spcBef>
              <a:spcAft>
                <a:spcPts val="160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118" name="Google Shape;118;p26"/>
          <p:cNvSpPr txBox="1">
            <a:spLocks noGrp="1"/>
          </p:cNvSpPr>
          <p:nvPr>
            <p:ph type="subTitle" idx="4"/>
          </p:nvPr>
        </p:nvSpPr>
        <p:spPr>
          <a:xfrm>
            <a:off x="5614529" y="1318025"/>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sz="2000" b="1">
                <a:latin typeface="Exo"/>
                <a:ea typeface="Exo"/>
                <a:cs typeface="Exo"/>
                <a:sym typeface="Exo"/>
              </a:defRPr>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1600"/>
              </a:spcBef>
              <a:spcAft>
                <a:spcPts val="160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119" name="Google Shape;119;p26"/>
          <p:cNvSpPr txBox="1">
            <a:spLocks noGrp="1"/>
          </p:cNvSpPr>
          <p:nvPr>
            <p:ph type="subTitle" idx="5"/>
          </p:nvPr>
        </p:nvSpPr>
        <p:spPr>
          <a:xfrm>
            <a:off x="2284904" y="1703500"/>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Arial"/>
              <a:buNone/>
              <a:defRPr/>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1600"/>
              </a:spcBef>
              <a:spcAft>
                <a:spcPts val="160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120" name="Google Shape;120;p26"/>
          <p:cNvSpPr txBox="1">
            <a:spLocks noGrp="1"/>
          </p:cNvSpPr>
          <p:nvPr>
            <p:ph type="subTitle" idx="6"/>
          </p:nvPr>
        </p:nvSpPr>
        <p:spPr>
          <a:xfrm>
            <a:off x="2284904" y="1318025"/>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sz="2000" b="1">
                <a:latin typeface="Exo"/>
                <a:ea typeface="Exo"/>
                <a:cs typeface="Exo"/>
                <a:sym typeface="Exo"/>
              </a:defRPr>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1600"/>
              </a:spcBef>
              <a:spcAft>
                <a:spcPts val="160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121" name="Google Shape;121;p26"/>
          <p:cNvSpPr txBox="1">
            <a:spLocks noGrp="1"/>
          </p:cNvSpPr>
          <p:nvPr>
            <p:ph type="subTitle" idx="7"/>
          </p:nvPr>
        </p:nvSpPr>
        <p:spPr>
          <a:xfrm>
            <a:off x="5614530" y="2872188"/>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Arial"/>
              <a:buNone/>
              <a:defRPr/>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1600"/>
              </a:spcBef>
              <a:spcAft>
                <a:spcPts val="160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122" name="Google Shape;122;p26"/>
          <p:cNvSpPr txBox="1">
            <a:spLocks noGrp="1"/>
          </p:cNvSpPr>
          <p:nvPr>
            <p:ph type="subTitle" idx="8"/>
          </p:nvPr>
        </p:nvSpPr>
        <p:spPr>
          <a:xfrm>
            <a:off x="5614529" y="2491820"/>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sz="2000" b="1">
                <a:latin typeface="Exo"/>
                <a:ea typeface="Exo"/>
                <a:cs typeface="Exo"/>
                <a:sym typeface="Exo"/>
              </a:defRPr>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1600"/>
              </a:spcBef>
              <a:spcAft>
                <a:spcPts val="160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123" name="Google Shape;123;p26"/>
          <p:cNvSpPr txBox="1">
            <a:spLocks noGrp="1"/>
          </p:cNvSpPr>
          <p:nvPr>
            <p:ph type="subTitle" idx="9"/>
          </p:nvPr>
        </p:nvSpPr>
        <p:spPr>
          <a:xfrm>
            <a:off x="2284904" y="2872188"/>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Arial"/>
              <a:buNone/>
              <a:defRPr/>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160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1600"/>
              </a:spcBef>
              <a:spcAft>
                <a:spcPts val="160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124" name="Google Shape;124;p26"/>
          <p:cNvSpPr txBox="1">
            <a:spLocks noGrp="1"/>
          </p:cNvSpPr>
          <p:nvPr>
            <p:ph type="subTitle" idx="13"/>
          </p:nvPr>
        </p:nvSpPr>
        <p:spPr>
          <a:xfrm>
            <a:off x="2284904" y="2491802"/>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sz="2000" b="1">
                <a:latin typeface="Exo"/>
                <a:ea typeface="Exo"/>
                <a:cs typeface="Exo"/>
                <a:sym typeface="Exo"/>
              </a:defRPr>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1600"/>
              </a:spcBef>
              <a:spcAft>
                <a:spcPts val="160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125" name="Google Shape;125;p26"/>
          <p:cNvSpPr txBox="1">
            <a:spLocks noGrp="1"/>
          </p:cNvSpPr>
          <p:nvPr>
            <p:ph type="subTitle" idx="14"/>
          </p:nvPr>
        </p:nvSpPr>
        <p:spPr>
          <a:xfrm>
            <a:off x="5614529" y="3660475"/>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sz="2000" b="1">
                <a:latin typeface="Exo"/>
                <a:ea typeface="Exo"/>
                <a:cs typeface="Exo"/>
                <a:sym typeface="Exo"/>
              </a:defRPr>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1600"/>
              </a:spcBef>
              <a:spcAft>
                <a:spcPts val="160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126" name="Google Shape;126;p26"/>
          <p:cNvSpPr txBox="1">
            <a:spLocks noGrp="1"/>
          </p:cNvSpPr>
          <p:nvPr>
            <p:ph type="subTitle" idx="15"/>
          </p:nvPr>
        </p:nvSpPr>
        <p:spPr>
          <a:xfrm>
            <a:off x="2284904" y="3660475"/>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sz="2000" b="1">
                <a:latin typeface="Exo"/>
                <a:ea typeface="Exo"/>
                <a:cs typeface="Exo"/>
                <a:sym typeface="Exo"/>
              </a:defRPr>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1600"/>
              </a:spcBef>
              <a:spcAft>
                <a:spcPts val="160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127" name="Google Shape;127;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Exo Medium"/>
              <a:buNone/>
              <a:defRPr sz="3500">
                <a:solidFill>
                  <a:schemeClr val="dk1"/>
                </a:solidFill>
                <a:latin typeface="Exo Medium"/>
                <a:ea typeface="Exo Medium"/>
                <a:cs typeface="Exo Medium"/>
                <a:sym typeface="Exo Medium"/>
              </a:defRPr>
            </a:lvl1pPr>
            <a:lvl2pPr lvl="1" rtl="0">
              <a:spcBef>
                <a:spcPts val="0"/>
              </a:spcBef>
              <a:spcAft>
                <a:spcPts val="0"/>
              </a:spcAft>
              <a:buClr>
                <a:schemeClr val="dk1"/>
              </a:buClr>
              <a:buSzPts val="3500"/>
              <a:buFont typeface="Exo 2"/>
              <a:buNone/>
              <a:defRPr sz="3500">
                <a:solidFill>
                  <a:schemeClr val="dk1"/>
                </a:solidFill>
                <a:latin typeface="Exo 2"/>
                <a:ea typeface="Exo 2"/>
                <a:cs typeface="Exo 2"/>
                <a:sym typeface="Exo 2"/>
              </a:defRPr>
            </a:lvl2pPr>
            <a:lvl3pPr lvl="2" rtl="0">
              <a:spcBef>
                <a:spcPts val="0"/>
              </a:spcBef>
              <a:spcAft>
                <a:spcPts val="0"/>
              </a:spcAft>
              <a:buClr>
                <a:schemeClr val="dk1"/>
              </a:buClr>
              <a:buSzPts val="3500"/>
              <a:buFont typeface="Exo 2"/>
              <a:buNone/>
              <a:defRPr sz="3500">
                <a:solidFill>
                  <a:schemeClr val="dk1"/>
                </a:solidFill>
                <a:latin typeface="Exo 2"/>
                <a:ea typeface="Exo 2"/>
                <a:cs typeface="Exo 2"/>
                <a:sym typeface="Exo 2"/>
              </a:defRPr>
            </a:lvl3pPr>
            <a:lvl4pPr lvl="3" rtl="0">
              <a:spcBef>
                <a:spcPts val="0"/>
              </a:spcBef>
              <a:spcAft>
                <a:spcPts val="0"/>
              </a:spcAft>
              <a:buClr>
                <a:schemeClr val="dk1"/>
              </a:buClr>
              <a:buSzPts val="3500"/>
              <a:buFont typeface="Exo 2"/>
              <a:buNone/>
              <a:defRPr sz="3500">
                <a:solidFill>
                  <a:schemeClr val="dk1"/>
                </a:solidFill>
                <a:latin typeface="Exo 2"/>
                <a:ea typeface="Exo 2"/>
                <a:cs typeface="Exo 2"/>
                <a:sym typeface="Exo 2"/>
              </a:defRPr>
            </a:lvl4pPr>
            <a:lvl5pPr lvl="4" rtl="0">
              <a:spcBef>
                <a:spcPts val="0"/>
              </a:spcBef>
              <a:spcAft>
                <a:spcPts val="0"/>
              </a:spcAft>
              <a:buClr>
                <a:schemeClr val="dk1"/>
              </a:buClr>
              <a:buSzPts val="3500"/>
              <a:buFont typeface="Exo 2"/>
              <a:buNone/>
              <a:defRPr sz="3500">
                <a:solidFill>
                  <a:schemeClr val="dk1"/>
                </a:solidFill>
                <a:latin typeface="Exo 2"/>
                <a:ea typeface="Exo 2"/>
                <a:cs typeface="Exo 2"/>
                <a:sym typeface="Exo 2"/>
              </a:defRPr>
            </a:lvl5pPr>
            <a:lvl6pPr lvl="5" rtl="0">
              <a:spcBef>
                <a:spcPts val="0"/>
              </a:spcBef>
              <a:spcAft>
                <a:spcPts val="0"/>
              </a:spcAft>
              <a:buClr>
                <a:schemeClr val="dk1"/>
              </a:buClr>
              <a:buSzPts val="3500"/>
              <a:buFont typeface="Exo 2"/>
              <a:buNone/>
              <a:defRPr sz="3500">
                <a:solidFill>
                  <a:schemeClr val="dk1"/>
                </a:solidFill>
                <a:latin typeface="Exo 2"/>
                <a:ea typeface="Exo 2"/>
                <a:cs typeface="Exo 2"/>
                <a:sym typeface="Exo 2"/>
              </a:defRPr>
            </a:lvl6pPr>
            <a:lvl7pPr lvl="6" rtl="0">
              <a:spcBef>
                <a:spcPts val="0"/>
              </a:spcBef>
              <a:spcAft>
                <a:spcPts val="0"/>
              </a:spcAft>
              <a:buClr>
                <a:schemeClr val="dk1"/>
              </a:buClr>
              <a:buSzPts val="3500"/>
              <a:buFont typeface="Exo 2"/>
              <a:buNone/>
              <a:defRPr sz="3500">
                <a:solidFill>
                  <a:schemeClr val="dk1"/>
                </a:solidFill>
                <a:latin typeface="Exo 2"/>
                <a:ea typeface="Exo 2"/>
                <a:cs typeface="Exo 2"/>
                <a:sym typeface="Exo 2"/>
              </a:defRPr>
            </a:lvl7pPr>
            <a:lvl8pPr lvl="7" rtl="0">
              <a:spcBef>
                <a:spcPts val="0"/>
              </a:spcBef>
              <a:spcAft>
                <a:spcPts val="0"/>
              </a:spcAft>
              <a:buClr>
                <a:schemeClr val="dk1"/>
              </a:buClr>
              <a:buSzPts val="3500"/>
              <a:buFont typeface="Exo 2"/>
              <a:buNone/>
              <a:defRPr sz="3500">
                <a:solidFill>
                  <a:schemeClr val="dk1"/>
                </a:solidFill>
                <a:latin typeface="Exo 2"/>
                <a:ea typeface="Exo 2"/>
                <a:cs typeface="Exo 2"/>
                <a:sym typeface="Exo 2"/>
              </a:defRPr>
            </a:lvl8pPr>
            <a:lvl9pPr lvl="8" rtl="0">
              <a:spcBef>
                <a:spcPts val="0"/>
              </a:spcBef>
              <a:spcAft>
                <a:spcPts val="0"/>
              </a:spcAft>
              <a:buClr>
                <a:schemeClr val="dk1"/>
              </a:buClr>
              <a:buSzPts val="3500"/>
              <a:buFont typeface="Exo 2"/>
              <a:buNone/>
              <a:defRPr sz="35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60" r:id="rId4"/>
    <p:sldLayoutId id="2147483661" r:id="rId5"/>
    <p:sldLayoutId id="2147483662" r:id="rId6"/>
    <p:sldLayoutId id="2147483663" r:id="rId7"/>
    <p:sldLayoutId id="2147483668" r:id="rId8"/>
    <p:sldLayoutId id="2147483672" r:id="rId9"/>
    <p:sldLayoutId id="2147483675" r:id="rId10"/>
    <p:sldLayoutId id="2147483676"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7.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6.jpg"/><Relationship Id="rId1" Type="http://schemas.openxmlformats.org/officeDocument/2006/relationships/slideLayout" Target="../slideLayouts/slideLayout8.xml"/><Relationship Id="rId6" Type="http://schemas.microsoft.com/office/2017/06/relationships/model3d" Target="../media/model3d1.glb"/><Relationship Id="rId11" Type="http://schemas.openxmlformats.org/officeDocument/2006/relationships/image" Target="../media/image14.jpeg"/><Relationship Id="rId5" Type="http://schemas.openxmlformats.org/officeDocument/2006/relationships/image" Target="../media/image9.jpeg"/><Relationship Id="rId10" Type="http://schemas.openxmlformats.org/officeDocument/2006/relationships/image" Target="../media/image13.svg"/><Relationship Id="rId4" Type="http://schemas.openxmlformats.org/officeDocument/2006/relationships/image" Target="../media/image8.sv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7/06/relationships/model3d" Target="../media/model3d1.glb"/><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microsoft.com/office/2017/06/relationships/model3d" Target="../media/model3d1.glb"/><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BCD4"/>
            </a:gs>
            <a:gs pos="94495">
              <a:srgbClr val="66347F">
                <a:alpha val="89804"/>
              </a:srgbClr>
            </a:gs>
            <a:gs pos="53000">
              <a:srgbClr val="C4B0FF">
                <a:alpha val="83137"/>
              </a:srgbClr>
            </a:gs>
          </a:gsLst>
          <a:lin ang="2698631" scaled="0"/>
        </a:gradFill>
        <a:effectLst/>
      </p:bgPr>
    </p:bg>
    <p:spTree>
      <p:nvGrpSpPr>
        <p:cNvPr id="1" name="Shape 154"/>
        <p:cNvGrpSpPr/>
        <p:nvPr/>
      </p:nvGrpSpPr>
      <p:grpSpPr>
        <a:xfrm>
          <a:off x="0" y="0"/>
          <a:ext cx="0" cy="0"/>
          <a:chOff x="0" y="0"/>
          <a:chExt cx="0" cy="0"/>
        </a:xfrm>
      </p:grpSpPr>
      <p:sp>
        <p:nvSpPr>
          <p:cNvPr id="157" name="Google Shape;157;p34"/>
          <p:cNvSpPr txBox="1">
            <a:spLocks noGrp="1"/>
          </p:cNvSpPr>
          <p:nvPr>
            <p:ph type="ctrTitle"/>
          </p:nvPr>
        </p:nvSpPr>
        <p:spPr>
          <a:xfrm>
            <a:off x="871625" y="1423256"/>
            <a:ext cx="3589539" cy="125438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800" b="1" dirty="0">
                <a:solidFill>
                  <a:srgbClr val="0A0A0A"/>
                </a:solidFill>
                <a:latin typeface="Exo" panose="020B0604020202020204" charset="0"/>
                <a:ea typeface="Roboto" panose="02000000000000000000" pitchFamily="2" charset="0"/>
                <a:cs typeface="Roboto" panose="02000000000000000000" pitchFamily="2" charset="0"/>
              </a:rPr>
              <a:t>DROID</a:t>
            </a:r>
            <a:endParaRPr sz="7200" b="1" dirty="0">
              <a:solidFill>
                <a:srgbClr val="0A0A0A"/>
              </a:solidFill>
              <a:latin typeface="Exo" panose="020B0604020202020204" charset="0"/>
              <a:ea typeface="Roboto" panose="02000000000000000000" pitchFamily="2" charset="0"/>
              <a:cs typeface="Roboto" panose="02000000000000000000" pitchFamily="2" charset="0"/>
            </a:endParaRPr>
          </a:p>
        </p:txBody>
      </p:sp>
      <p:sp>
        <p:nvSpPr>
          <p:cNvPr id="158" name="Google Shape;158;p34"/>
          <p:cNvSpPr txBox="1">
            <a:spLocks noGrp="1"/>
          </p:cNvSpPr>
          <p:nvPr>
            <p:ph type="subTitle" idx="1"/>
          </p:nvPr>
        </p:nvSpPr>
        <p:spPr>
          <a:xfrm>
            <a:off x="871626" y="2679375"/>
            <a:ext cx="5086500" cy="8945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Exo" panose="020B0604020202020204" charset="0"/>
                <a:ea typeface="Roboto" panose="02000000000000000000" pitchFamily="2" charset="0"/>
                <a:cs typeface="Roboto" panose="02000000000000000000" pitchFamily="2" charset="0"/>
              </a:rPr>
              <a:t>A company that creates all kinds of technology with the goal of helping people as quickly and efficiently as possible</a:t>
            </a:r>
            <a:endParaRPr dirty="0">
              <a:latin typeface="Exo" panose="020B0604020202020204" charset="0"/>
              <a:ea typeface="Roboto" panose="02000000000000000000" pitchFamily="2" charset="0"/>
              <a:cs typeface="Roboto" panose="02000000000000000000" pitchFamily="2" charset="0"/>
            </a:endParaRPr>
          </a:p>
        </p:txBody>
      </p:sp>
      <mc:AlternateContent xmlns:mc="http://schemas.openxmlformats.org/markup-compatibility/2006">
        <mc:Choice xmlns:am3d="http://schemas.microsoft.com/office/drawing/2017/model3d" Requires="am3d">
          <p:graphicFrame>
            <p:nvGraphicFramePr>
              <p:cNvPr id="13" name="3D Model 12" descr="Robot Head 8">
                <a:extLst>
                  <a:ext uri="{FF2B5EF4-FFF2-40B4-BE49-F238E27FC236}">
                    <a16:creationId xmlns:a16="http://schemas.microsoft.com/office/drawing/2014/main" id="{E9586E85-7A73-44C7-2065-9F34BBF4EF5C}"/>
                  </a:ext>
                </a:extLst>
              </p:cNvPr>
              <p:cNvGraphicFramePr>
                <a:graphicFrameLocks noChangeAspect="1"/>
              </p:cNvGraphicFramePr>
              <p:nvPr>
                <p:extLst>
                  <p:ext uri="{D42A27DB-BD31-4B8C-83A1-F6EECF244321}">
                    <p14:modId xmlns:p14="http://schemas.microsoft.com/office/powerpoint/2010/main" val="901629640"/>
                  </p:ext>
                </p:extLst>
              </p:nvPr>
            </p:nvGraphicFramePr>
            <p:xfrm>
              <a:off x="6518564" y="614603"/>
              <a:ext cx="2265217" cy="3899145"/>
            </p:xfrm>
            <a:graphic>
              <a:graphicData uri="http://schemas.microsoft.com/office/drawing/2017/model3d">
                <am3d:model3d r:embed="rId3">
                  <am3d:spPr>
                    <a:xfrm>
                      <a:off x="0" y="0"/>
                      <a:ext cx="2265217" cy="3899145"/>
                    </a:xfrm>
                    <a:prstGeom prst="rect">
                      <a:avLst/>
                    </a:prstGeom>
                  </am3d:spPr>
                  <am3d:camera>
                    <am3d:pos x="0" y="0" z="61012298"/>
                    <am3d:up dx="0" dy="36000000" dz="0"/>
                    <am3d:lookAt x="0" y="0" z="0"/>
                    <am3d:perspective fov="2700000"/>
                  </am3d:camera>
                  <am3d:trans>
                    <am3d:meterPerModelUnit n="5833576" d="1000000"/>
                    <am3d:preTrans dx="-140" dy="-17929035" dz="-42709"/>
                    <am3d:scale>
                      <am3d:sx n="1000000" d="1000000"/>
                      <am3d:sy n="1000000" d="1000000"/>
                      <am3d:sz n="1000000" d="1000000"/>
                    </am3d:scale>
                    <am3d:rot ax="166652" ay="-1507266" az="-70793"/>
                    <am3d:postTrans dx="0" dy="0" dz="0"/>
                  </am3d:trans>
                  <am3d:raster rName="Office3DRenderer" rVer="16.0.8326">
                    <am3d:blip r:embed="rId4"/>
                  </am3d:raster>
                  <am3d:objViewport viewportSz="51617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Robot Head 8">
                <a:extLst>
                  <a:ext uri="{FF2B5EF4-FFF2-40B4-BE49-F238E27FC236}">
                    <a16:creationId xmlns:a16="http://schemas.microsoft.com/office/drawing/2014/main" id="{E9586E85-7A73-44C7-2065-9F34BBF4EF5C}"/>
                  </a:ext>
                </a:extLst>
              </p:cNvPr>
              <p:cNvPicPr>
                <a:picLocks noGrp="1" noRot="1" noChangeAspect="1" noMove="1" noResize="1" noEditPoints="1" noAdjustHandles="1" noChangeArrowheads="1" noChangeShapeType="1" noCrop="1"/>
              </p:cNvPicPr>
              <p:nvPr/>
            </p:nvPicPr>
            <p:blipFill>
              <a:blip r:embed="rId4"/>
              <a:stretch>
                <a:fillRect/>
              </a:stretch>
            </p:blipFill>
            <p:spPr>
              <a:xfrm>
                <a:off x="6518564" y="614603"/>
                <a:ext cx="2265217" cy="3899145"/>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1000"/>
                                        <p:tgtEl>
                                          <p:spTgt spid="157"/>
                                        </p:tgtEl>
                                      </p:cBhvr>
                                    </p:animEffect>
                                  </p:childTnLst>
                                </p:cTn>
                              </p:par>
                              <p:par>
                                <p:cTn id="8" presetID="60" presetClass="entr" presetSubtype="12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anim calcmode="lin" valueType="num">
                                      <p:cBhvr additive="sum">
                                        <p:cTn id="11" dur="1000" fill="hold"/>
                                        <p:tgtEl>
                                          <p:spTgt spid="13"/>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12" dur="1000" fill="hold"/>
                                        <p:tgtEl>
                                          <p:spTgt spid="13"/>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3" dur="1000" fill="hold"/>
                                        <p:tgtEl>
                                          <p:spTgt spid="13"/>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4" dur="1000" fill="hold"/>
                                        <p:tgtEl>
                                          <p:spTgt spid="13"/>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58">
                                            <p:txEl>
                                              <p:pRg st="0" end="0"/>
                                            </p:txEl>
                                          </p:spTgt>
                                        </p:tgtEl>
                                        <p:attrNameLst>
                                          <p:attrName>style.visibility</p:attrName>
                                        </p:attrNameLst>
                                      </p:cBhvr>
                                      <p:to>
                                        <p:strVal val="visible"/>
                                      </p:to>
                                    </p:set>
                                    <p:animEffect transition="in" filter="fade">
                                      <p:cBhvr>
                                        <p:cTn id="17" dur="1000"/>
                                        <p:tgtEl>
                                          <p:spTgt spid="1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15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7" name="Google Shape;247;p42"/>
          <p:cNvSpPr txBox="1">
            <a:spLocks noGrp="1"/>
          </p:cNvSpPr>
          <p:nvPr>
            <p:ph type="subTitle" idx="1"/>
          </p:nvPr>
        </p:nvSpPr>
        <p:spPr>
          <a:xfrm>
            <a:off x="364680" y="1444869"/>
            <a:ext cx="4039680" cy="248821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latin typeface="Exo" panose="020B0604020202020204" charset="0"/>
              </a:rPr>
              <a:t>Droid tackled a challenging project, building our site from scratch in just one month. Though setup and organization, we adapted and persevered. With unwavering commitment, our team delivered exceptional results, demonstrating our ability to thrive under pressure. </a:t>
            </a:r>
          </a:p>
        </p:txBody>
      </p:sp>
      <mc:AlternateContent xmlns:mc="http://schemas.openxmlformats.org/markup-compatibility/2006">
        <mc:Choice xmlns:am3d="http://schemas.microsoft.com/office/drawing/2017/model3d" Requires="am3d">
          <p:graphicFrame>
            <p:nvGraphicFramePr>
              <p:cNvPr id="4" name="3D Model 3" descr="Robot Head 8">
                <a:extLst>
                  <a:ext uri="{FF2B5EF4-FFF2-40B4-BE49-F238E27FC236}">
                    <a16:creationId xmlns:a16="http://schemas.microsoft.com/office/drawing/2014/main" id="{3582AD10-03A1-EF51-3D74-E57978055CEE}"/>
                  </a:ext>
                </a:extLst>
              </p:cNvPr>
              <p:cNvGraphicFramePr>
                <a:graphicFrameLocks noChangeAspect="1"/>
              </p:cNvGraphicFramePr>
              <p:nvPr>
                <p:extLst>
                  <p:ext uri="{D42A27DB-BD31-4B8C-83A1-F6EECF244321}">
                    <p14:modId xmlns:p14="http://schemas.microsoft.com/office/powerpoint/2010/main" val="2914957277"/>
                  </p:ext>
                </p:extLst>
              </p:nvPr>
            </p:nvGraphicFramePr>
            <p:xfrm>
              <a:off x="5826497" y="327660"/>
              <a:ext cx="2774437" cy="4722630"/>
            </p:xfrm>
            <a:graphic>
              <a:graphicData uri="http://schemas.microsoft.com/office/drawing/2017/model3d">
                <am3d:model3d r:embed="rId3">
                  <am3d:spPr>
                    <a:xfrm>
                      <a:off x="0" y="0"/>
                      <a:ext cx="2774437" cy="4722630"/>
                    </a:xfrm>
                    <a:prstGeom prst="rect">
                      <a:avLst/>
                    </a:prstGeom>
                  </am3d:spPr>
                  <am3d:camera>
                    <am3d:pos x="0" y="0" z="61012298"/>
                    <am3d:up dx="0" dy="36000000" dz="0"/>
                    <am3d:lookAt x="0" y="0" z="0"/>
                    <am3d:perspective fov="2700000"/>
                  </am3d:camera>
                  <am3d:trans>
                    <am3d:meterPerModelUnit n="5833576" d="1000000"/>
                    <am3d:preTrans dx="-140" dy="-17929035" dz="-42709"/>
                    <am3d:scale>
                      <am3d:sx n="1000000" d="1000000"/>
                      <am3d:sy n="1000000" d="1000000"/>
                      <am3d:sz n="1000000" d="1000000"/>
                    </am3d:scale>
                    <am3d:rot ax="584245" ay="-1647444" az="-271447"/>
                    <am3d:postTrans dx="0" dy="0" dz="0"/>
                  </am3d:trans>
                  <am3d:raster rName="Office3DRenderer" rVer="16.0.8326">
                    <am3d:blip r:embed="rId4"/>
                  </am3d:raster>
                  <am3d:objViewport viewportSz="62707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Robot Head 8">
                <a:extLst>
                  <a:ext uri="{FF2B5EF4-FFF2-40B4-BE49-F238E27FC236}">
                    <a16:creationId xmlns:a16="http://schemas.microsoft.com/office/drawing/2014/main" id="{3582AD10-03A1-EF51-3D74-E57978055CEE}"/>
                  </a:ext>
                </a:extLst>
              </p:cNvPr>
              <p:cNvPicPr>
                <a:picLocks noGrp="1" noRot="1" noChangeAspect="1" noMove="1" noResize="1" noEditPoints="1" noAdjustHandles="1" noChangeArrowheads="1" noChangeShapeType="1" noCrop="1"/>
              </p:cNvPicPr>
              <p:nvPr/>
            </p:nvPicPr>
            <p:blipFill>
              <a:blip r:embed="rId4"/>
              <a:stretch>
                <a:fillRect/>
              </a:stretch>
            </p:blipFill>
            <p:spPr>
              <a:xfrm>
                <a:off x="5826497" y="327660"/>
                <a:ext cx="2774437" cy="4722630"/>
              </a:xfrm>
              <a:prstGeom prst="rect">
                <a:avLst/>
              </a:prstGeom>
            </p:spPr>
          </p:pic>
        </mc:Fallback>
      </mc:AlternateContent>
      <p:sp>
        <p:nvSpPr>
          <p:cNvPr id="5" name="Google Shape;450;p57">
            <a:extLst>
              <a:ext uri="{FF2B5EF4-FFF2-40B4-BE49-F238E27FC236}">
                <a16:creationId xmlns:a16="http://schemas.microsoft.com/office/drawing/2014/main" id="{00269C61-1861-6A97-72DA-07F626E37F80}"/>
              </a:ext>
            </a:extLst>
          </p:cNvPr>
          <p:cNvSpPr txBox="1">
            <a:spLocks/>
          </p:cNvSpPr>
          <p:nvPr/>
        </p:nvSpPr>
        <p:spPr>
          <a:xfrm>
            <a:off x="1502962" y="452024"/>
            <a:ext cx="3328118" cy="469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solidFill>
                  <a:srgbClr val="2E2E2E"/>
                </a:solidFill>
                <a:latin typeface="Exo" panose="020B0604020202020204" charset="0"/>
              </a:rPr>
              <a:t>Implement </a:t>
            </a:r>
          </a:p>
        </p:txBody>
      </p:sp>
      <p:grpSp>
        <p:nvGrpSpPr>
          <p:cNvPr id="6" name="Google Shape;460;p57">
            <a:extLst>
              <a:ext uri="{FF2B5EF4-FFF2-40B4-BE49-F238E27FC236}">
                <a16:creationId xmlns:a16="http://schemas.microsoft.com/office/drawing/2014/main" id="{237B1EA8-DDB4-CA8C-6D72-519226D2BA8D}"/>
              </a:ext>
            </a:extLst>
          </p:cNvPr>
          <p:cNvGrpSpPr/>
          <p:nvPr/>
        </p:nvGrpSpPr>
        <p:grpSpPr>
          <a:xfrm>
            <a:off x="729385" y="214990"/>
            <a:ext cx="673778" cy="673778"/>
            <a:chOff x="-59502375" y="1904375"/>
            <a:chExt cx="319000" cy="319500"/>
          </a:xfrm>
        </p:grpSpPr>
        <p:sp>
          <p:nvSpPr>
            <p:cNvPr id="7" name="Google Shape;461;p57">
              <a:extLst>
                <a:ext uri="{FF2B5EF4-FFF2-40B4-BE49-F238E27FC236}">
                  <a16:creationId xmlns:a16="http://schemas.microsoft.com/office/drawing/2014/main" id="{904E30A6-CDE1-8956-2BD1-5B8F905B1D57}"/>
                </a:ext>
              </a:extLst>
            </p:cNvPr>
            <p:cNvSpPr/>
            <p:nvPr/>
          </p:nvSpPr>
          <p:spPr>
            <a:xfrm>
              <a:off x="-59455125" y="2097050"/>
              <a:ext cx="227650" cy="62225"/>
            </a:xfrm>
            <a:custGeom>
              <a:avLst/>
              <a:gdLst/>
              <a:ahLst/>
              <a:cxnLst/>
              <a:rect l="l" t="t" r="r" b="b"/>
              <a:pathLst>
                <a:path w="9106" h="2489" extrusionOk="0">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 name="Google Shape;462;p57">
              <a:extLst>
                <a:ext uri="{FF2B5EF4-FFF2-40B4-BE49-F238E27FC236}">
                  <a16:creationId xmlns:a16="http://schemas.microsoft.com/office/drawing/2014/main" id="{1EDF1CA3-B4AA-D3F9-D88D-385E458F82B3}"/>
                </a:ext>
              </a:extLst>
            </p:cNvPr>
            <p:cNvSpPr/>
            <p:nvPr/>
          </p:nvSpPr>
          <p:spPr>
            <a:xfrm>
              <a:off x="-59502375" y="1966300"/>
              <a:ext cx="319000" cy="257575"/>
            </a:xfrm>
            <a:custGeom>
              <a:avLst/>
              <a:gdLst/>
              <a:ahLst/>
              <a:cxnLst/>
              <a:rect l="l" t="t" r="r" b="b"/>
              <a:pathLst>
                <a:path w="12760" h="10303" extrusionOk="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 name="Google Shape;463;p57">
              <a:extLst>
                <a:ext uri="{FF2B5EF4-FFF2-40B4-BE49-F238E27FC236}">
                  <a16:creationId xmlns:a16="http://schemas.microsoft.com/office/drawing/2014/main" id="{DF4559FA-D7EA-E9D3-0BC8-F93D6E1FF038}"/>
                </a:ext>
              </a:extLst>
            </p:cNvPr>
            <p:cNvSpPr/>
            <p:nvPr/>
          </p:nvSpPr>
          <p:spPr>
            <a:xfrm>
              <a:off x="-59322800" y="1904375"/>
              <a:ext cx="106350" cy="41175"/>
            </a:xfrm>
            <a:custGeom>
              <a:avLst/>
              <a:gdLst/>
              <a:ahLst/>
              <a:cxnLst/>
              <a:rect l="l" t="t" r="r" b="b"/>
              <a:pathLst>
                <a:path w="4254" h="1647" extrusionOk="0">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0"/>
          <p:cNvSpPr txBox="1">
            <a:spLocks noGrp="1"/>
          </p:cNvSpPr>
          <p:nvPr>
            <p:ph type="title"/>
          </p:nvPr>
        </p:nvSpPr>
        <p:spPr>
          <a:xfrm>
            <a:off x="754379" y="1161050"/>
            <a:ext cx="743321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b="1" dirty="0"/>
              <a:t>Let’s take a look at our site</a:t>
            </a:r>
            <a:endParaRPr sz="7200" b="1" dirty="0">
              <a:latin typeface="Exo"/>
              <a:ea typeface="Exo"/>
              <a:cs typeface="Exo"/>
              <a:sym typeface="Exo"/>
            </a:endParaRPr>
          </a:p>
        </p:txBody>
      </p:sp>
      <mc:AlternateContent xmlns:mc="http://schemas.openxmlformats.org/markup-compatibility/2006">
        <mc:Choice xmlns:am3d="http://schemas.microsoft.com/office/drawing/2017/model3d" Requires="am3d">
          <p:graphicFrame>
            <p:nvGraphicFramePr>
              <p:cNvPr id="2" name="3D Model 1" descr="Robot Head 8">
                <a:extLst>
                  <a:ext uri="{FF2B5EF4-FFF2-40B4-BE49-F238E27FC236}">
                    <a16:creationId xmlns:a16="http://schemas.microsoft.com/office/drawing/2014/main" id="{6FDD6694-D9B9-0A32-AFD9-99F86DC0CCCE}"/>
                  </a:ext>
                </a:extLst>
              </p:cNvPr>
              <p:cNvGraphicFramePr>
                <a:graphicFrameLocks noChangeAspect="1"/>
              </p:cNvGraphicFramePr>
              <p:nvPr>
                <p:extLst>
                  <p:ext uri="{D42A27DB-BD31-4B8C-83A1-F6EECF244321}">
                    <p14:modId xmlns:p14="http://schemas.microsoft.com/office/powerpoint/2010/main" val="1327505351"/>
                  </p:ext>
                </p:extLst>
              </p:nvPr>
            </p:nvGraphicFramePr>
            <p:xfrm>
              <a:off x="250746" y="2235367"/>
              <a:ext cx="1600914" cy="2718534"/>
            </p:xfrm>
            <a:graphic>
              <a:graphicData uri="http://schemas.microsoft.com/office/drawing/2017/model3d">
                <am3d:model3d r:embed="rId3">
                  <am3d:spPr>
                    <a:xfrm>
                      <a:off x="0" y="0"/>
                      <a:ext cx="1600914" cy="2718534"/>
                    </a:xfrm>
                    <a:prstGeom prst="rect">
                      <a:avLst/>
                    </a:prstGeom>
                  </am3d:spPr>
                  <am3d:camera>
                    <am3d:pos x="0" y="0" z="61012298"/>
                    <am3d:up dx="0" dy="36000000" dz="0"/>
                    <am3d:lookAt x="0" y="0" z="0"/>
                    <am3d:perspective fov="2700000"/>
                  </am3d:camera>
                  <am3d:trans>
                    <am3d:meterPerModelUnit n="5833576" d="1000000"/>
                    <am3d:preTrans dx="-140" dy="-17929035" dz="-42709"/>
                    <am3d:scale>
                      <am3d:sx n="1000000" d="1000000"/>
                      <am3d:sy n="1000000" d="1000000"/>
                      <am3d:sz n="1000000" d="1000000"/>
                    </am3d:scale>
                    <am3d:rot ax="-457039" ay="1613665" az="-207710"/>
                    <am3d:postTrans dx="0" dy="0" dz="0"/>
                  </am3d:trans>
                  <am3d:raster rName="Office3DRenderer" rVer="16.0.8326">
                    <am3d:blip r:embed="rId4"/>
                  </am3d:raster>
                  <am3d:objViewport viewportSz="35340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Robot Head 8">
                <a:extLst>
                  <a:ext uri="{FF2B5EF4-FFF2-40B4-BE49-F238E27FC236}">
                    <a16:creationId xmlns:a16="http://schemas.microsoft.com/office/drawing/2014/main" id="{6FDD6694-D9B9-0A32-AFD9-99F86DC0CCCE}"/>
                  </a:ext>
                </a:extLst>
              </p:cNvPr>
              <p:cNvPicPr>
                <a:picLocks noGrp="1" noRot="1" noChangeAspect="1" noMove="1" noResize="1" noEditPoints="1" noAdjustHandles="1" noChangeArrowheads="1" noChangeShapeType="1" noCrop="1"/>
              </p:cNvPicPr>
              <p:nvPr/>
            </p:nvPicPr>
            <p:blipFill>
              <a:blip r:embed="rId4"/>
              <a:stretch>
                <a:fillRect/>
              </a:stretch>
            </p:blipFill>
            <p:spPr>
              <a:xfrm>
                <a:off x="250746" y="2235367"/>
                <a:ext cx="1600914" cy="2718534"/>
              </a:xfrm>
              <a:prstGeom prst="rect">
                <a:avLst/>
              </a:prstGeom>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75000"/>
              </a:schemeClr>
            </a:gs>
            <a:gs pos="54100">
              <a:srgbClr val="C4B0FF">
                <a:alpha val="83000"/>
              </a:srgbClr>
            </a:gs>
            <a:gs pos="100000">
              <a:srgbClr val="66347F">
                <a:alpha val="90000"/>
              </a:srgbClr>
            </a:gs>
          </a:gsLst>
          <a:lin ang="5400012" scaled="0"/>
        </a:gradFill>
        <a:effectLst/>
      </p:bgPr>
    </p:bg>
    <p:spTree>
      <p:nvGrpSpPr>
        <p:cNvPr id="1" name="Shape 443"/>
        <p:cNvGrpSpPr/>
        <p:nvPr/>
      </p:nvGrpSpPr>
      <p:grpSpPr>
        <a:xfrm>
          <a:off x="0" y="0"/>
          <a:ext cx="0" cy="0"/>
          <a:chOff x="0" y="0"/>
          <a:chExt cx="0" cy="0"/>
        </a:xfrm>
      </p:grpSpPr>
      <p:sp>
        <p:nvSpPr>
          <p:cNvPr id="444" name="Google Shape;444;p57"/>
          <p:cNvSpPr txBox="1">
            <a:spLocks noGrp="1"/>
          </p:cNvSpPr>
          <p:nvPr>
            <p:ph type="title"/>
          </p:nvPr>
        </p:nvSpPr>
        <p:spPr>
          <a:xfrm>
            <a:off x="4798241" y="184608"/>
            <a:ext cx="4120528" cy="572700"/>
          </a:xfrm>
          <a:prstGeom prst="rect">
            <a:avLst/>
          </a:prstGeom>
        </p:spPr>
        <p:txBody>
          <a:bodyPr spcFirstLastPara="1" wrap="square" lIns="91425" tIns="91425" rIns="91425" bIns="91425" anchor="t" anchorCtr="0">
            <a:noAutofit/>
          </a:bodyPr>
          <a:lstStyle/>
          <a:p>
            <a:pPr lvl="0"/>
            <a:r>
              <a:rPr lang="en-US" b="1" dirty="0">
                <a:solidFill>
                  <a:srgbClr val="0A0A0A"/>
                </a:solidFill>
                <a:latin typeface="Exo"/>
                <a:ea typeface="Exo"/>
                <a:cs typeface="Exo"/>
                <a:sym typeface="Exo"/>
              </a:rPr>
              <a:t>Table of contents</a:t>
            </a:r>
            <a:endParaRPr b="1" dirty="0">
              <a:solidFill>
                <a:srgbClr val="0A0A0A"/>
              </a:solidFill>
              <a:latin typeface="Exo"/>
              <a:ea typeface="Exo"/>
              <a:cs typeface="Exo"/>
              <a:sym typeface="Exo"/>
            </a:endParaRPr>
          </a:p>
        </p:txBody>
      </p:sp>
      <p:sp>
        <p:nvSpPr>
          <p:cNvPr id="448" name="Google Shape;448;p57"/>
          <p:cNvSpPr txBox="1">
            <a:spLocks noGrp="1"/>
          </p:cNvSpPr>
          <p:nvPr>
            <p:ph type="subTitle" idx="4"/>
          </p:nvPr>
        </p:nvSpPr>
        <p:spPr>
          <a:xfrm>
            <a:off x="4428906" y="1150820"/>
            <a:ext cx="1886169" cy="469800"/>
          </a:xfrm>
          <a:prstGeom prst="rect">
            <a:avLst/>
          </a:prstGeom>
        </p:spPr>
        <p:txBody>
          <a:bodyPr spcFirstLastPara="1" wrap="square" lIns="91425" tIns="91425" rIns="91425" bIns="91425" anchor="b" anchorCtr="0">
            <a:noAutofit/>
          </a:bodyPr>
          <a:lstStyle/>
          <a:p>
            <a:pPr marL="0" lvl="0" indent="0"/>
            <a:r>
              <a:rPr lang="en-US" dirty="0">
                <a:solidFill>
                  <a:srgbClr val="2E2E2E"/>
                </a:solidFill>
              </a:rPr>
              <a:t>The team</a:t>
            </a:r>
          </a:p>
        </p:txBody>
      </p:sp>
      <p:sp>
        <p:nvSpPr>
          <p:cNvPr id="450" name="Google Shape;450;p57"/>
          <p:cNvSpPr txBox="1">
            <a:spLocks noGrp="1"/>
          </p:cNvSpPr>
          <p:nvPr>
            <p:ph type="subTitle" idx="6"/>
          </p:nvPr>
        </p:nvSpPr>
        <p:spPr>
          <a:xfrm>
            <a:off x="4497622" y="3649848"/>
            <a:ext cx="2236553" cy="469800"/>
          </a:xfrm>
          <a:prstGeom prst="rect">
            <a:avLst/>
          </a:prstGeom>
        </p:spPr>
        <p:txBody>
          <a:bodyPr spcFirstLastPara="1" wrap="square" lIns="91425" tIns="91425" rIns="91425" bIns="91425" anchor="b" anchorCtr="0">
            <a:noAutofit/>
          </a:bodyPr>
          <a:lstStyle/>
          <a:p>
            <a:pPr marL="0" lvl="0" indent="0"/>
            <a:r>
              <a:rPr lang="en-US" dirty="0">
                <a:solidFill>
                  <a:srgbClr val="2E2E2E"/>
                </a:solidFill>
              </a:rPr>
              <a:t>Implement </a:t>
            </a:r>
            <a:endParaRPr dirty="0">
              <a:solidFill>
                <a:srgbClr val="2E2E2E"/>
              </a:solidFill>
            </a:endParaRPr>
          </a:p>
        </p:txBody>
      </p:sp>
      <p:sp>
        <p:nvSpPr>
          <p:cNvPr id="454" name="Google Shape;454;p57"/>
          <p:cNvSpPr txBox="1">
            <a:spLocks noGrp="1"/>
          </p:cNvSpPr>
          <p:nvPr>
            <p:ph type="subTitle" idx="13"/>
          </p:nvPr>
        </p:nvSpPr>
        <p:spPr>
          <a:xfrm>
            <a:off x="4639562" y="1975216"/>
            <a:ext cx="1886169" cy="46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2E2E2E"/>
                </a:solidFill>
              </a:rPr>
              <a:t>The task</a:t>
            </a:r>
            <a:endParaRPr dirty="0">
              <a:solidFill>
                <a:srgbClr val="2E2E2E"/>
              </a:solidFill>
            </a:endParaRPr>
          </a:p>
        </p:txBody>
      </p:sp>
      <p:grpSp>
        <p:nvGrpSpPr>
          <p:cNvPr id="460" name="Google Shape;460;p57"/>
          <p:cNvGrpSpPr/>
          <p:nvPr/>
        </p:nvGrpSpPr>
        <p:grpSpPr>
          <a:xfrm>
            <a:off x="3724045" y="3445870"/>
            <a:ext cx="673778" cy="673778"/>
            <a:chOff x="-59502375" y="1904375"/>
            <a:chExt cx="319000" cy="319500"/>
          </a:xfrm>
        </p:grpSpPr>
        <p:sp>
          <p:nvSpPr>
            <p:cNvPr id="461" name="Google Shape;461;p57"/>
            <p:cNvSpPr/>
            <p:nvPr/>
          </p:nvSpPr>
          <p:spPr>
            <a:xfrm>
              <a:off x="-59455125" y="2097050"/>
              <a:ext cx="227650" cy="62225"/>
            </a:xfrm>
            <a:custGeom>
              <a:avLst/>
              <a:gdLst/>
              <a:ahLst/>
              <a:cxnLst/>
              <a:rect l="l" t="t" r="r" b="b"/>
              <a:pathLst>
                <a:path w="9106" h="2489" extrusionOk="0">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7"/>
            <p:cNvSpPr/>
            <p:nvPr/>
          </p:nvSpPr>
          <p:spPr>
            <a:xfrm>
              <a:off x="-59502375" y="1966300"/>
              <a:ext cx="319000" cy="257575"/>
            </a:xfrm>
            <a:custGeom>
              <a:avLst/>
              <a:gdLst/>
              <a:ahLst/>
              <a:cxnLst/>
              <a:rect l="l" t="t" r="r" b="b"/>
              <a:pathLst>
                <a:path w="12760" h="10303" extrusionOk="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7"/>
            <p:cNvSpPr/>
            <p:nvPr/>
          </p:nvSpPr>
          <p:spPr>
            <a:xfrm>
              <a:off x="-59322800" y="1904375"/>
              <a:ext cx="106350" cy="41175"/>
            </a:xfrm>
            <a:custGeom>
              <a:avLst/>
              <a:gdLst/>
              <a:ahLst/>
              <a:cxnLst/>
              <a:rect l="l" t="t" r="r" b="b"/>
              <a:pathLst>
                <a:path w="4254" h="1647" extrusionOk="0">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57"/>
          <p:cNvSpPr/>
          <p:nvPr/>
        </p:nvSpPr>
        <p:spPr>
          <a:xfrm>
            <a:off x="3942159" y="1752958"/>
            <a:ext cx="605498" cy="605498"/>
          </a:xfrm>
          <a:custGeom>
            <a:avLst/>
            <a:gdLst/>
            <a:ahLst/>
            <a:cxnLst/>
            <a:rect l="l" t="t" r="r" b="b"/>
            <a:pathLst>
              <a:path w="11973" h="11910" extrusionOk="0">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mc:AlternateContent xmlns:mc="http://schemas.openxmlformats.org/markup-compatibility/2006">
        <mc:Choice xmlns:am3d="http://schemas.microsoft.com/office/drawing/2017/model3d" Requires="am3d">
          <p:graphicFrame>
            <p:nvGraphicFramePr>
              <p:cNvPr id="2" name="3D Model 1" descr="Robot Head 8">
                <a:extLst>
                  <a:ext uri="{FF2B5EF4-FFF2-40B4-BE49-F238E27FC236}">
                    <a16:creationId xmlns:a16="http://schemas.microsoft.com/office/drawing/2014/main" id="{0DC2799A-5F4A-5B8B-2C68-BF4A11D3EB96}"/>
                  </a:ext>
                </a:extLst>
              </p:cNvPr>
              <p:cNvGraphicFramePr>
                <a:graphicFrameLocks noChangeAspect="1"/>
              </p:cNvGraphicFramePr>
              <p:nvPr>
                <p:extLst>
                  <p:ext uri="{D42A27DB-BD31-4B8C-83A1-F6EECF244321}">
                    <p14:modId xmlns:p14="http://schemas.microsoft.com/office/powerpoint/2010/main" val="4243676432"/>
                  </p:ext>
                </p:extLst>
              </p:nvPr>
            </p:nvGraphicFramePr>
            <p:xfrm>
              <a:off x="361438" y="675869"/>
              <a:ext cx="2486861" cy="4242291"/>
            </p:xfrm>
            <a:graphic>
              <a:graphicData uri="http://schemas.microsoft.com/office/drawing/2017/model3d">
                <am3d:model3d r:embed="rId3">
                  <am3d:spPr>
                    <a:xfrm>
                      <a:off x="0" y="0"/>
                      <a:ext cx="2486861" cy="4242291"/>
                    </a:xfrm>
                    <a:prstGeom prst="rect">
                      <a:avLst/>
                    </a:prstGeom>
                  </am3d:spPr>
                  <am3d:camera>
                    <am3d:pos x="0" y="0" z="61012298"/>
                    <am3d:up dx="0" dy="36000000" dz="0"/>
                    <am3d:lookAt x="0" y="0" z="0"/>
                    <am3d:perspective fov="2700000"/>
                  </am3d:camera>
                  <am3d:trans>
                    <am3d:meterPerModelUnit n="5833576" d="1000000"/>
                    <am3d:preTrans dx="-140" dy="-17929035" dz="-42709"/>
                    <am3d:scale>
                      <am3d:sx n="1000000" d="1000000"/>
                      <am3d:sy n="1000000" d="1000000"/>
                      <am3d:sz n="1000000" d="1000000"/>
                    </am3d:scale>
                    <am3d:rot ax="145600" ay="1490012" az="61182"/>
                    <am3d:postTrans dx="0" dy="0" dz="0"/>
                  </am3d:trans>
                  <am3d:raster rName="Office3DRenderer" rVer="16.0.8326">
                    <am3d:blip r:embed="rId4"/>
                  </am3d:raster>
                  <am3d:objViewport viewportSz="56633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Robot Head 8">
                <a:extLst>
                  <a:ext uri="{FF2B5EF4-FFF2-40B4-BE49-F238E27FC236}">
                    <a16:creationId xmlns:a16="http://schemas.microsoft.com/office/drawing/2014/main" id="{0DC2799A-5F4A-5B8B-2C68-BF4A11D3EB96}"/>
                  </a:ext>
                </a:extLst>
              </p:cNvPr>
              <p:cNvPicPr>
                <a:picLocks noGrp="1" noRot="1" noChangeAspect="1" noMove="1" noResize="1" noEditPoints="1" noAdjustHandles="1" noChangeArrowheads="1" noChangeShapeType="1" noCrop="1"/>
              </p:cNvPicPr>
              <p:nvPr/>
            </p:nvPicPr>
            <p:blipFill>
              <a:blip r:embed="rId4"/>
              <a:stretch>
                <a:fillRect/>
              </a:stretch>
            </p:blipFill>
            <p:spPr>
              <a:xfrm>
                <a:off x="361438" y="675869"/>
                <a:ext cx="2486861" cy="4242291"/>
              </a:xfrm>
              <a:prstGeom prst="rect">
                <a:avLst/>
              </a:prstGeom>
            </p:spPr>
          </p:pic>
        </mc:Fallback>
      </mc:AlternateContent>
      <p:sp>
        <p:nvSpPr>
          <p:cNvPr id="3" name="Oval 2">
            <a:extLst>
              <a:ext uri="{FF2B5EF4-FFF2-40B4-BE49-F238E27FC236}">
                <a16:creationId xmlns:a16="http://schemas.microsoft.com/office/drawing/2014/main" id="{E9B4CAA1-2872-A079-AA17-FF5107B662CB}"/>
              </a:ext>
            </a:extLst>
          </p:cNvPr>
          <p:cNvSpPr/>
          <p:nvPr/>
        </p:nvSpPr>
        <p:spPr>
          <a:xfrm>
            <a:off x="-1524000" y="-6351"/>
            <a:ext cx="5337483" cy="5521325"/>
          </a:xfrm>
          <a:prstGeom prst="ellipse">
            <a:avLst/>
          </a:prstGeom>
          <a:noFill/>
          <a:ln w="15875">
            <a:gradFill flip="none" rotWithShape="1">
              <a:gsLst>
                <a:gs pos="0">
                  <a:schemeClr val="tx2">
                    <a:lumMod val="75000"/>
                  </a:schemeClr>
                </a:gs>
                <a:gs pos="28000">
                  <a:schemeClr val="accent2">
                    <a:lumMod val="45000"/>
                    <a:lumOff val="55000"/>
                  </a:schemeClr>
                </a:gs>
                <a:gs pos="62000">
                  <a:srgbClr val="00A9BF"/>
                </a:gs>
                <a:gs pos="100000">
                  <a:schemeClr val="accent1">
                    <a:lumMod val="60000"/>
                    <a:lumOff val="4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nvGrpSpPr>
          <p:cNvPr id="7" name="Google Shape;224;p39">
            <a:extLst>
              <a:ext uri="{FF2B5EF4-FFF2-40B4-BE49-F238E27FC236}">
                <a16:creationId xmlns:a16="http://schemas.microsoft.com/office/drawing/2014/main" id="{BEEE571B-3FE3-87D5-5038-9E67EF1D6699}"/>
              </a:ext>
            </a:extLst>
          </p:cNvPr>
          <p:cNvGrpSpPr/>
          <p:nvPr/>
        </p:nvGrpSpPr>
        <p:grpSpPr>
          <a:xfrm>
            <a:off x="3945595" y="2725694"/>
            <a:ext cx="552027" cy="552027"/>
            <a:chOff x="-41694200" y="2382950"/>
            <a:chExt cx="317425" cy="248900"/>
          </a:xfrm>
        </p:grpSpPr>
        <p:sp>
          <p:nvSpPr>
            <p:cNvPr id="8" name="Google Shape;225;p39">
              <a:extLst>
                <a:ext uri="{FF2B5EF4-FFF2-40B4-BE49-F238E27FC236}">
                  <a16:creationId xmlns:a16="http://schemas.microsoft.com/office/drawing/2014/main" id="{E2D989C5-6D7C-D40E-EA7B-AAA3513C1652}"/>
                </a:ext>
              </a:extLst>
            </p:cNvPr>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6;p39">
              <a:extLst>
                <a:ext uri="{FF2B5EF4-FFF2-40B4-BE49-F238E27FC236}">
                  <a16:creationId xmlns:a16="http://schemas.microsoft.com/office/drawing/2014/main" id="{003D5CA8-31A6-6025-D377-A9FF01C161B2}"/>
                </a:ext>
              </a:extLst>
            </p:cNvPr>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454;p57">
            <a:extLst>
              <a:ext uri="{FF2B5EF4-FFF2-40B4-BE49-F238E27FC236}">
                <a16:creationId xmlns:a16="http://schemas.microsoft.com/office/drawing/2014/main" id="{9B070EB7-A7A5-A2E6-9ECD-D732AA94541F}"/>
              </a:ext>
            </a:extLst>
          </p:cNvPr>
          <p:cNvSpPr txBox="1">
            <a:spLocks/>
          </p:cNvSpPr>
          <p:nvPr/>
        </p:nvSpPr>
        <p:spPr>
          <a:xfrm>
            <a:off x="4572000" y="2774059"/>
            <a:ext cx="2314575" cy="46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Arial"/>
              <a:buNone/>
              <a:defRPr sz="2000" b="1" i="0" u="none" strike="noStrike" cap="none">
                <a:solidFill>
                  <a:schemeClr val="dk1"/>
                </a:solidFill>
                <a:latin typeface="Exo"/>
                <a:ea typeface="Exo"/>
                <a:cs typeface="Exo"/>
                <a:sym typeface="Exo"/>
              </a:defRPr>
            </a:lvl1pPr>
            <a:lvl2pPr marL="914400" marR="0" lvl="1" indent="-317500" algn="l"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2pPr>
            <a:lvl3pPr marL="1371600" marR="0" lvl="2"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3pPr>
            <a:lvl4pPr marL="1828800" marR="0" lvl="3"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4pPr>
            <a:lvl5pPr marL="2286000" marR="0" lvl="4"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5pPr>
            <a:lvl6pPr marL="2743200" marR="0" lvl="5"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6pPr>
            <a:lvl7pPr marL="3200400" marR="0" lvl="6"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7pPr>
            <a:lvl8pPr marL="3657600" marR="0" lvl="7" indent="-317500" algn="l" rtl="0">
              <a:lnSpc>
                <a:spcPct val="100000"/>
              </a:lnSpc>
              <a:spcBef>
                <a:spcPts val="16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8pPr>
            <a:lvl9pPr marL="4114800" marR="0" lvl="8" indent="-317500" algn="l" rtl="0">
              <a:lnSpc>
                <a:spcPct val="100000"/>
              </a:lnSpc>
              <a:spcBef>
                <a:spcPts val="1600"/>
              </a:spcBef>
              <a:spcAft>
                <a:spcPts val="1600"/>
              </a:spcAft>
              <a:buClr>
                <a:schemeClr val="dk1"/>
              </a:buClr>
              <a:buSzPts val="2500"/>
              <a:buFont typeface="Arial"/>
              <a:buNone/>
              <a:defRPr sz="2500" b="0" i="0" u="none" strike="noStrike" cap="none">
                <a:solidFill>
                  <a:schemeClr val="dk1"/>
                </a:solidFill>
                <a:latin typeface="Arial"/>
                <a:ea typeface="Arial"/>
                <a:cs typeface="Arial"/>
                <a:sym typeface="Arial"/>
              </a:defRPr>
            </a:lvl9pPr>
          </a:lstStyle>
          <a:p>
            <a:pPr marL="0" indent="0"/>
            <a:r>
              <a:rPr lang="en-US" dirty="0">
                <a:solidFill>
                  <a:srgbClr val="2E2E2E"/>
                </a:solidFill>
              </a:rPr>
              <a:t>Technologies</a:t>
            </a:r>
          </a:p>
        </p:txBody>
      </p:sp>
      <p:sp>
        <p:nvSpPr>
          <p:cNvPr id="12" name="Google Shape;543;p58">
            <a:extLst>
              <a:ext uri="{FF2B5EF4-FFF2-40B4-BE49-F238E27FC236}">
                <a16:creationId xmlns:a16="http://schemas.microsoft.com/office/drawing/2014/main" id="{1EE0A531-9552-7884-2165-264A224A6535}"/>
              </a:ext>
            </a:extLst>
          </p:cNvPr>
          <p:cNvSpPr/>
          <p:nvPr/>
        </p:nvSpPr>
        <p:spPr>
          <a:xfrm>
            <a:off x="3765486" y="1023852"/>
            <a:ext cx="603504" cy="603504"/>
          </a:xfrm>
          <a:custGeom>
            <a:avLst/>
            <a:gdLst/>
            <a:ahLst/>
            <a:cxnLst/>
            <a:rect l="l" t="t" r="r" b="b"/>
            <a:pathLst>
              <a:path w="11153" h="11713" extrusionOk="0">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619;p60">
            <a:extLst>
              <a:ext uri="{FF2B5EF4-FFF2-40B4-BE49-F238E27FC236}">
                <a16:creationId xmlns:a16="http://schemas.microsoft.com/office/drawing/2014/main" id="{CA88433F-F93A-8C61-F980-B4D867447C6F}"/>
              </a:ext>
            </a:extLst>
          </p:cNvPr>
          <p:cNvGrpSpPr/>
          <p:nvPr/>
        </p:nvGrpSpPr>
        <p:grpSpPr>
          <a:xfrm>
            <a:off x="3152446" y="4119648"/>
            <a:ext cx="1143198" cy="1143198"/>
            <a:chOff x="5603900" y="3711788"/>
            <a:chExt cx="811800" cy="811800"/>
          </a:xfrm>
        </p:grpSpPr>
        <p:sp>
          <p:nvSpPr>
            <p:cNvPr id="14" name="Google Shape;599;p60">
              <a:extLst>
                <a:ext uri="{FF2B5EF4-FFF2-40B4-BE49-F238E27FC236}">
                  <a16:creationId xmlns:a16="http://schemas.microsoft.com/office/drawing/2014/main" id="{2C256084-FD20-2BC2-177E-8CB971E49CD6}"/>
                </a:ext>
              </a:extLst>
            </p:cNvPr>
            <p:cNvSpPr/>
            <p:nvPr/>
          </p:nvSpPr>
          <p:spPr>
            <a:xfrm>
              <a:off x="5603900" y="3711788"/>
              <a:ext cx="811800" cy="81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620;p60">
              <a:extLst>
                <a:ext uri="{FF2B5EF4-FFF2-40B4-BE49-F238E27FC236}">
                  <a16:creationId xmlns:a16="http://schemas.microsoft.com/office/drawing/2014/main" id="{0A5620E7-8B6D-AAA5-29E3-7F66B67B2176}"/>
                </a:ext>
              </a:extLst>
            </p:cNvPr>
            <p:cNvGrpSpPr/>
            <p:nvPr/>
          </p:nvGrpSpPr>
          <p:grpSpPr>
            <a:xfrm>
              <a:off x="5771087" y="3880258"/>
              <a:ext cx="477426" cy="474859"/>
              <a:chOff x="-5635200" y="2037975"/>
              <a:chExt cx="293025" cy="291450"/>
            </a:xfrm>
          </p:grpSpPr>
          <p:sp>
            <p:nvSpPr>
              <p:cNvPr id="16" name="Google Shape;621;p60">
                <a:extLst>
                  <a:ext uri="{FF2B5EF4-FFF2-40B4-BE49-F238E27FC236}">
                    <a16:creationId xmlns:a16="http://schemas.microsoft.com/office/drawing/2014/main" id="{9C78A2C1-A6AF-0837-FB4D-D8C499AFF678}"/>
                  </a:ext>
                </a:extLst>
              </p:cNvPr>
              <p:cNvSpPr/>
              <p:nvPr/>
            </p:nvSpPr>
            <p:spPr>
              <a:xfrm>
                <a:off x="-5635200" y="20379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22;p60">
                <a:extLst>
                  <a:ext uri="{FF2B5EF4-FFF2-40B4-BE49-F238E27FC236}">
                    <a16:creationId xmlns:a16="http://schemas.microsoft.com/office/drawing/2014/main" id="{987310E1-EB05-3BDF-DFD7-C95723E27C63}"/>
                  </a:ext>
                </a:extLst>
              </p:cNvPr>
              <p:cNvSpPr/>
              <p:nvPr/>
            </p:nvSpPr>
            <p:spPr>
              <a:xfrm>
                <a:off x="-5496575" y="2072625"/>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 name="TextBox 17">
            <a:extLst>
              <a:ext uri="{FF2B5EF4-FFF2-40B4-BE49-F238E27FC236}">
                <a16:creationId xmlns:a16="http://schemas.microsoft.com/office/drawing/2014/main" id="{01E7ED96-E5BA-AB57-8606-4DAE2117CDB5}"/>
              </a:ext>
            </a:extLst>
          </p:cNvPr>
          <p:cNvSpPr txBox="1"/>
          <p:nvPr/>
        </p:nvSpPr>
        <p:spPr>
          <a:xfrm>
            <a:off x="4131548" y="4436394"/>
            <a:ext cx="1974917" cy="400110"/>
          </a:xfrm>
          <a:prstGeom prst="rect">
            <a:avLst/>
          </a:prstGeom>
          <a:noFill/>
        </p:spPr>
        <p:txBody>
          <a:bodyPr wrap="square" rtlCol="0">
            <a:spAutoFit/>
          </a:bodyPr>
          <a:lstStyle/>
          <a:p>
            <a:r>
              <a:rPr lang="en-US" sz="2000" b="1" dirty="0">
                <a:latin typeface="Exo" panose="020B0604020202020204" charset="0"/>
              </a:rPr>
              <a:t>Presentation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4"/>
                                        </p:tgtEl>
                                        <p:attrNameLst>
                                          <p:attrName>style.visibility</p:attrName>
                                        </p:attrNameLst>
                                      </p:cBhvr>
                                      <p:to>
                                        <p:strVal val="visible"/>
                                      </p:to>
                                    </p:set>
                                    <p:animEffect transition="in" filter="fade">
                                      <p:cBhvr>
                                        <p:cTn id="7" dur="500"/>
                                        <p:tgtEl>
                                          <p:spTgt spid="444"/>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48">
                                            <p:txEl>
                                              <p:pRg st="0" end="0"/>
                                            </p:txEl>
                                          </p:spTgt>
                                        </p:tgtEl>
                                        <p:attrNameLst>
                                          <p:attrName>style.visibility</p:attrName>
                                        </p:attrNameLst>
                                      </p:cBhvr>
                                      <p:to>
                                        <p:strVal val="visible"/>
                                      </p:to>
                                    </p:set>
                                    <p:animEffect transition="in" filter="fade">
                                      <p:cBhvr>
                                        <p:cTn id="10" dur="500"/>
                                        <p:tgtEl>
                                          <p:spTgt spid="448">
                                            <p:txEl>
                                              <p:pRg st="0" end="0"/>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454">
                                            <p:txEl>
                                              <p:pRg st="0" end="0"/>
                                            </p:txEl>
                                          </p:spTgt>
                                        </p:tgtEl>
                                        <p:attrNameLst>
                                          <p:attrName>style.visibility</p:attrName>
                                        </p:attrNameLst>
                                      </p:cBhvr>
                                      <p:to>
                                        <p:strVal val="visible"/>
                                      </p:to>
                                    </p:set>
                                    <p:animEffect transition="in" filter="fade">
                                      <p:cBhvr>
                                        <p:cTn id="16" dur="500"/>
                                        <p:tgtEl>
                                          <p:spTgt spid="454">
                                            <p:txEl>
                                              <p:pRg st="0" end="0"/>
                                            </p:txEl>
                                          </p:spTgt>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476"/>
                                        </p:tgtEl>
                                        <p:attrNameLst>
                                          <p:attrName>style.visibility</p:attrName>
                                        </p:attrNameLst>
                                      </p:cBhvr>
                                      <p:to>
                                        <p:strVal val="visible"/>
                                      </p:to>
                                    </p:set>
                                    <p:animEffect transition="in" filter="fade">
                                      <p:cBhvr>
                                        <p:cTn id="19" dur="500"/>
                                        <p:tgtEl>
                                          <p:spTgt spid="476"/>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75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1000"/>
                                  </p:stCondLst>
                                  <p:childTnLst>
                                    <p:set>
                                      <p:cBhvr>
                                        <p:cTn id="27" dur="1" fill="hold">
                                          <p:stCondLst>
                                            <p:cond delay="0"/>
                                          </p:stCondLst>
                                        </p:cTn>
                                        <p:tgtEl>
                                          <p:spTgt spid="460"/>
                                        </p:tgtEl>
                                        <p:attrNameLst>
                                          <p:attrName>style.visibility</p:attrName>
                                        </p:attrNameLst>
                                      </p:cBhvr>
                                      <p:to>
                                        <p:strVal val="visible"/>
                                      </p:to>
                                    </p:set>
                                    <p:animEffect transition="in" filter="fade">
                                      <p:cBhvr>
                                        <p:cTn id="28" dur="500"/>
                                        <p:tgtEl>
                                          <p:spTgt spid="460"/>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450">
                                            <p:txEl>
                                              <p:pRg st="0" end="0"/>
                                            </p:txEl>
                                          </p:spTgt>
                                        </p:tgtEl>
                                        <p:attrNameLst>
                                          <p:attrName>style.visibility</p:attrName>
                                        </p:attrNameLst>
                                      </p:cBhvr>
                                      <p:to>
                                        <p:strVal val="visible"/>
                                      </p:to>
                                    </p:set>
                                    <p:animEffect transition="in" filter="fade">
                                      <p:cBhvr>
                                        <p:cTn id="31" dur="500"/>
                                        <p:tgtEl>
                                          <p:spTgt spid="450">
                                            <p:txEl>
                                              <p:pRg st="0" end="0"/>
                                            </p:txEl>
                                          </p:spTgt>
                                        </p:tgtEl>
                                      </p:cBhvr>
                                    </p:animEffect>
                                  </p:childTnLst>
                                </p:cTn>
                              </p:par>
                              <p:par>
                                <p:cTn id="32" presetID="10" presetClass="entr" presetSubtype="0" fill="hold" nodeType="withEffect">
                                  <p:stCondLst>
                                    <p:cond delay="12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125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 grpId="0"/>
      <p:bldP spid="448" grpId="0" build="p"/>
      <p:bldP spid="450" grpId="0" build="p"/>
      <p:bldP spid="454" grpId="0" build="p"/>
      <p:bldP spid="476" grpId="0" animBg="1"/>
      <p:bldP spid="10" grpId="0"/>
      <p:bldP spid="12" grpId="0" animBg="1"/>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p37"/>
          <p:cNvSpPr txBox="1">
            <a:spLocks noGrp="1"/>
          </p:cNvSpPr>
          <p:nvPr>
            <p:ph type="title"/>
          </p:nvPr>
        </p:nvSpPr>
        <p:spPr>
          <a:xfrm>
            <a:off x="415709" y="2571750"/>
            <a:ext cx="44610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The Team</a:t>
            </a:r>
            <a:endParaRPr dirty="0"/>
          </a:p>
        </p:txBody>
      </p:sp>
      <p:sp>
        <p:nvSpPr>
          <p:cNvPr id="198" name="Google Shape;198;p37"/>
          <p:cNvSpPr txBox="1">
            <a:spLocks noGrp="1"/>
          </p:cNvSpPr>
          <p:nvPr>
            <p:ph type="title" idx="2"/>
          </p:nvPr>
        </p:nvSpPr>
        <p:spPr>
          <a:xfrm>
            <a:off x="303608" y="416860"/>
            <a:ext cx="2576752" cy="21548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600" dirty="0"/>
              <a:t>01</a:t>
            </a:r>
            <a:endParaRPr sz="16600" dirty="0"/>
          </a:p>
        </p:txBody>
      </p:sp>
      <p:sp>
        <p:nvSpPr>
          <p:cNvPr id="199" name="Google Shape;199;p37"/>
          <p:cNvSpPr txBox="1">
            <a:spLocks noGrp="1"/>
          </p:cNvSpPr>
          <p:nvPr>
            <p:ph type="subTitle" idx="1"/>
          </p:nvPr>
        </p:nvSpPr>
        <p:spPr>
          <a:xfrm>
            <a:off x="415709" y="3378450"/>
            <a:ext cx="4461000" cy="3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people who created Droid</a:t>
            </a:r>
            <a:endParaRPr dirty="0"/>
          </a:p>
        </p:txBody>
      </p:sp>
      <mc:AlternateContent xmlns:mc="http://schemas.openxmlformats.org/markup-compatibility/2006">
        <mc:Choice xmlns:am3d="http://schemas.microsoft.com/office/drawing/2017/model3d" Requires="am3d">
          <p:graphicFrame>
            <p:nvGraphicFramePr>
              <p:cNvPr id="2" name="3D Model 1" descr="Robot Head 8">
                <a:extLst>
                  <a:ext uri="{FF2B5EF4-FFF2-40B4-BE49-F238E27FC236}">
                    <a16:creationId xmlns:a16="http://schemas.microsoft.com/office/drawing/2014/main" id="{ABF67730-7B7D-DA50-327E-13C0D8832794}"/>
                  </a:ext>
                </a:extLst>
              </p:cNvPr>
              <p:cNvGraphicFramePr>
                <a:graphicFrameLocks noChangeAspect="1"/>
              </p:cNvGraphicFramePr>
              <p:nvPr>
                <p:extLst>
                  <p:ext uri="{D42A27DB-BD31-4B8C-83A1-F6EECF244321}">
                    <p14:modId xmlns:p14="http://schemas.microsoft.com/office/powerpoint/2010/main" val="3696781520"/>
                  </p:ext>
                </p:extLst>
              </p:nvPr>
            </p:nvGraphicFramePr>
            <p:xfrm>
              <a:off x="5913920" y="83819"/>
              <a:ext cx="2814371" cy="4789741"/>
            </p:xfrm>
            <a:graphic>
              <a:graphicData uri="http://schemas.microsoft.com/office/drawing/2017/model3d">
                <am3d:model3d r:embed="rId3">
                  <am3d:spPr>
                    <a:xfrm>
                      <a:off x="0" y="0"/>
                      <a:ext cx="2814371" cy="4789741"/>
                    </a:xfrm>
                    <a:prstGeom prst="rect">
                      <a:avLst/>
                    </a:prstGeom>
                  </am3d:spPr>
                  <am3d:camera>
                    <am3d:pos x="0" y="0" z="61012298"/>
                    <am3d:up dx="0" dy="36000000" dz="0"/>
                    <am3d:lookAt x="0" y="0" z="0"/>
                    <am3d:perspective fov="2700000"/>
                  </am3d:camera>
                  <am3d:trans>
                    <am3d:meterPerModelUnit n="5833576" d="1000000"/>
                    <am3d:preTrans dx="-140" dy="-17929035" dz="-42709"/>
                    <am3d:scale>
                      <am3d:sx n="1000000" d="1000000"/>
                      <am3d:sy n="1000000" d="1000000"/>
                      <am3d:sz n="1000000" d="1000000"/>
                    </am3d:scale>
                    <am3d:rot ax="783685" ay="-1456018" az="-326796"/>
                    <am3d:postTrans dx="0" dy="0" dz="0"/>
                  </am3d:trans>
                  <am3d:raster rName="Office3DRenderer" rVer="16.0.8326">
                    <am3d:blip r:embed="rId4"/>
                  </am3d:raster>
                  <am3d:objViewport viewportSz="63190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Robot Head 8">
                <a:extLst>
                  <a:ext uri="{FF2B5EF4-FFF2-40B4-BE49-F238E27FC236}">
                    <a16:creationId xmlns:a16="http://schemas.microsoft.com/office/drawing/2014/main" id="{ABF67730-7B7D-DA50-327E-13C0D8832794}"/>
                  </a:ext>
                </a:extLst>
              </p:cNvPr>
              <p:cNvPicPr>
                <a:picLocks noGrp="1" noRot="1" noChangeAspect="1" noMove="1" noResize="1" noEditPoints="1" noAdjustHandles="1" noChangeArrowheads="1" noChangeShapeType="1" noCrop="1"/>
              </p:cNvPicPr>
              <p:nvPr/>
            </p:nvPicPr>
            <p:blipFill>
              <a:blip r:embed="rId4"/>
              <a:stretch>
                <a:fillRect/>
              </a:stretch>
            </p:blipFill>
            <p:spPr>
              <a:xfrm>
                <a:off x="5913920" y="83819"/>
                <a:ext cx="2814371" cy="4789741"/>
              </a:xfrm>
              <a:prstGeom prst="rect">
                <a:avLst/>
              </a:prstGeom>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54;p57">
            <a:extLst>
              <a:ext uri="{FF2B5EF4-FFF2-40B4-BE49-F238E27FC236}">
                <a16:creationId xmlns:a16="http://schemas.microsoft.com/office/drawing/2014/main" id="{CCAC5DD1-F653-F255-F72B-FB7FBAC590ED}"/>
              </a:ext>
            </a:extLst>
          </p:cNvPr>
          <p:cNvSpPr txBox="1">
            <a:spLocks/>
          </p:cNvSpPr>
          <p:nvPr/>
        </p:nvSpPr>
        <p:spPr>
          <a:xfrm>
            <a:off x="3701982" y="414348"/>
            <a:ext cx="1882389" cy="469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dirty="0">
                <a:latin typeface="Exo" panose="020B0604020202020204" charset="0"/>
              </a:rPr>
              <a:t>The Team</a:t>
            </a:r>
          </a:p>
        </p:txBody>
      </p:sp>
      <p:sp>
        <p:nvSpPr>
          <p:cNvPr id="3" name="Rectangle: Top Corners Snipped 2">
            <a:extLst>
              <a:ext uri="{FF2B5EF4-FFF2-40B4-BE49-F238E27FC236}">
                <a16:creationId xmlns:a16="http://schemas.microsoft.com/office/drawing/2014/main" id="{874B5CC4-9ECE-36D0-5CFA-CE03DCBBD366}"/>
              </a:ext>
            </a:extLst>
          </p:cNvPr>
          <p:cNvSpPr/>
          <p:nvPr/>
        </p:nvSpPr>
        <p:spPr>
          <a:xfrm>
            <a:off x="617220" y="1409700"/>
            <a:ext cx="1218438" cy="1874520"/>
          </a:xfrm>
          <a:prstGeom prst="snip2SameRect">
            <a:avLst>
              <a:gd name="adj1" fmla="val 7949"/>
              <a:gd name="adj2" fmla="val 7179"/>
            </a:avLst>
          </a:prstGeom>
          <a:gradFill flip="none" rotWithShape="1">
            <a:gsLst>
              <a:gs pos="0">
                <a:srgbClr val="005E6A">
                  <a:alpha val="69000"/>
                </a:srgbClr>
              </a:gs>
              <a:gs pos="50000">
                <a:srgbClr val="00D1FF">
                  <a:alpha val="70000"/>
                </a:srgbClr>
              </a:gs>
              <a:gs pos="100000">
                <a:srgbClr val="008494">
                  <a:alpha val="46000"/>
                </a:srgbClr>
              </a:gs>
            </a:gsLst>
            <a:path path="circle">
              <a:fillToRect r="100000" b="100000"/>
            </a:path>
            <a:tileRect l="-100000" t="-100000"/>
          </a:gradFill>
          <a:ln w="6350" cap="flat" cmpd="sng" algn="ctr">
            <a:solidFill>
              <a:srgbClr val="00D1FF"/>
            </a:solidFill>
            <a:prstDash val="solid"/>
            <a:round/>
            <a:headEnd type="none" w="med" len="med"/>
            <a:tailEnd type="none" w="med" len="med"/>
          </a:ln>
          <a:scene3d>
            <a:camera prst="orthographicFront"/>
            <a:lightRig rig="freezing" dir="t"/>
          </a:scene3d>
          <a:sp3d/>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pic>
        <p:nvPicPr>
          <p:cNvPr id="19" name="Picture 18" descr="A child with long hair wearing a white shirt&#10;&#10;Description automatically generated with low confidence">
            <a:extLst>
              <a:ext uri="{FF2B5EF4-FFF2-40B4-BE49-F238E27FC236}">
                <a16:creationId xmlns:a16="http://schemas.microsoft.com/office/drawing/2014/main" id="{4571F3BC-170F-FA5B-B51C-B7F56E422027}"/>
              </a:ext>
            </a:extLst>
          </p:cNvPr>
          <p:cNvPicPr>
            <a:picLocks noChangeAspect="1"/>
          </p:cNvPicPr>
          <p:nvPr/>
        </p:nvPicPr>
        <p:blipFill rotWithShape="1">
          <a:blip r:embed="rId2"/>
          <a:srcRect l="932" r="932"/>
          <a:stretch/>
        </p:blipFill>
        <p:spPr>
          <a:xfrm>
            <a:off x="749899" y="540780"/>
            <a:ext cx="912266" cy="1172186"/>
          </a:xfrm>
          <a:prstGeom prst="flowChartMagneticDisk">
            <a:avLst/>
          </a:prstGeom>
          <a:effectLst>
            <a:softEdge rad="0"/>
          </a:effectLst>
        </p:spPr>
      </p:pic>
      <p:sp>
        <p:nvSpPr>
          <p:cNvPr id="20" name="TextBox 19">
            <a:extLst>
              <a:ext uri="{FF2B5EF4-FFF2-40B4-BE49-F238E27FC236}">
                <a16:creationId xmlns:a16="http://schemas.microsoft.com/office/drawing/2014/main" id="{8F84801F-70E2-0A67-37FE-81954249160E}"/>
              </a:ext>
            </a:extLst>
          </p:cNvPr>
          <p:cNvSpPr txBox="1"/>
          <p:nvPr/>
        </p:nvSpPr>
        <p:spPr>
          <a:xfrm>
            <a:off x="758302" y="1730472"/>
            <a:ext cx="992733" cy="523220"/>
          </a:xfrm>
          <a:prstGeom prst="rect">
            <a:avLst/>
          </a:prstGeom>
          <a:noFill/>
        </p:spPr>
        <p:txBody>
          <a:bodyPr wrap="square" rtlCol="0">
            <a:spAutoFit/>
          </a:bodyPr>
          <a:lstStyle/>
          <a:p>
            <a:pPr algn="ctr"/>
            <a:r>
              <a:rPr lang="en-US" b="1" dirty="0">
                <a:latin typeface="Exo" panose="020B0604020202020204" charset="0"/>
              </a:rPr>
              <a:t>Iva </a:t>
            </a:r>
            <a:r>
              <a:rPr lang="en-US" b="1" dirty="0" err="1">
                <a:latin typeface="Exo" panose="020B0604020202020204" charset="0"/>
              </a:rPr>
              <a:t>Raikova</a:t>
            </a:r>
            <a:endParaRPr lang="en-US" b="1" dirty="0">
              <a:latin typeface="Exo" panose="020B0604020202020204" charset="0"/>
            </a:endParaRPr>
          </a:p>
        </p:txBody>
      </p:sp>
      <p:sp>
        <p:nvSpPr>
          <p:cNvPr id="21" name="TextBox 20">
            <a:extLst>
              <a:ext uri="{FF2B5EF4-FFF2-40B4-BE49-F238E27FC236}">
                <a16:creationId xmlns:a16="http://schemas.microsoft.com/office/drawing/2014/main" id="{B6EF7618-4224-F55F-C5DB-0EF8B2292486}"/>
              </a:ext>
            </a:extLst>
          </p:cNvPr>
          <p:cNvSpPr txBox="1"/>
          <p:nvPr/>
        </p:nvSpPr>
        <p:spPr>
          <a:xfrm>
            <a:off x="872702" y="2271198"/>
            <a:ext cx="796809" cy="523220"/>
          </a:xfrm>
          <a:prstGeom prst="rect">
            <a:avLst/>
          </a:prstGeom>
          <a:noFill/>
        </p:spPr>
        <p:txBody>
          <a:bodyPr wrap="square" rtlCol="0">
            <a:spAutoFit/>
          </a:bodyPr>
          <a:lstStyle/>
          <a:p>
            <a:r>
              <a:rPr lang="en-US" dirty="0">
                <a:latin typeface="Exo" panose="020B0604020202020204" charset="0"/>
              </a:rPr>
              <a:t>Scrum Trainer</a:t>
            </a:r>
          </a:p>
        </p:txBody>
      </p:sp>
      <p:pic>
        <p:nvPicPr>
          <p:cNvPr id="25" name="Graphic 24" descr="Meeting with solid fill">
            <a:extLst>
              <a:ext uri="{FF2B5EF4-FFF2-40B4-BE49-F238E27FC236}">
                <a16:creationId xmlns:a16="http://schemas.microsoft.com/office/drawing/2014/main" id="{0F279F46-2D84-5A3D-C210-3BBA35150E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1535" y="2602841"/>
            <a:ext cx="749808" cy="749808"/>
          </a:xfrm>
          <a:prstGeom prst="rect">
            <a:avLst/>
          </a:prstGeom>
        </p:spPr>
      </p:pic>
      <p:sp>
        <p:nvSpPr>
          <p:cNvPr id="26" name="Rectangle: Top Corners Snipped 25">
            <a:extLst>
              <a:ext uri="{FF2B5EF4-FFF2-40B4-BE49-F238E27FC236}">
                <a16:creationId xmlns:a16="http://schemas.microsoft.com/office/drawing/2014/main" id="{4DD07DF2-6FA7-2085-5850-1853F87D64D0}"/>
              </a:ext>
            </a:extLst>
          </p:cNvPr>
          <p:cNvSpPr/>
          <p:nvPr/>
        </p:nvSpPr>
        <p:spPr>
          <a:xfrm>
            <a:off x="2548347" y="1481155"/>
            <a:ext cx="1707242" cy="2626526"/>
          </a:xfrm>
          <a:prstGeom prst="snip2SameRect">
            <a:avLst>
              <a:gd name="adj1" fmla="val 7949"/>
              <a:gd name="adj2" fmla="val 7179"/>
            </a:avLst>
          </a:prstGeom>
          <a:gradFill flip="none" rotWithShape="1">
            <a:gsLst>
              <a:gs pos="0">
                <a:srgbClr val="005E6A">
                  <a:alpha val="69000"/>
                </a:srgbClr>
              </a:gs>
              <a:gs pos="50000">
                <a:srgbClr val="00D1FF">
                  <a:alpha val="70000"/>
                </a:srgbClr>
              </a:gs>
              <a:gs pos="100000">
                <a:srgbClr val="008494">
                  <a:alpha val="46000"/>
                </a:srgbClr>
              </a:gs>
            </a:gsLst>
            <a:path path="circle">
              <a:fillToRect r="100000" b="100000"/>
            </a:path>
            <a:tileRect l="-100000" t="-100000"/>
          </a:gradFill>
          <a:ln w="6350" cap="flat" cmpd="sng" algn="ctr">
            <a:solidFill>
              <a:srgbClr val="00D1FF"/>
            </a:solidFill>
            <a:prstDash val="solid"/>
            <a:round/>
            <a:headEnd type="none" w="med" len="med"/>
            <a:tailEnd type="none" w="med" len="med"/>
          </a:ln>
          <a:scene3d>
            <a:camera prst="orthographicFront"/>
            <a:lightRig rig="freezing" dir="t"/>
          </a:scene3d>
          <a:sp3d/>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28" name="TextBox 27">
            <a:extLst>
              <a:ext uri="{FF2B5EF4-FFF2-40B4-BE49-F238E27FC236}">
                <a16:creationId xmlns:a16="http://schemas.microsoft.com/office/drawing/2014/main" id="{05E80F6A-8008-5F94-F6C6-56E607DC820C}"/>
              </a:ext>
            </a:extLst>
          </p:cNvPr>
          <p:cNvSpPr txBox="1"/>
          <p:nvPr/>
        </p:nvSpPr>
        <p:spPr>
          <a:xfrm>
            <a:off x="2730015" y="2192780"/>
            <a:ext cx="1343906" cy="523220"/>
          </a:xfrm>
          <a:prstGeom prst="rect">
            <a:avLst/>
          </a:prstGeom>
          <a:noFill/>
        </p:spPr>
        <p:txBody>
          <a:bodyPr wrap="square" rtlCol="0">
            <a:spAutoFit/>
          </a:bodyPr>
          <a:lstStyle/>
          <a:p>
            <a:pPr algn="ctr"/>
            <a:r>
              <a:rPr lang="en-US" b="1" dirty="0" err="1">
                <a:latin typeface="Exo" panose="020B0604020202020204" charset="0"/>
              </a:rPr>
              <a:t>Rostislav</a:t>
            </a:r>
            <a:r>
              <a:rPr lang="en-US" b="1" dirty="0">
                <a:latin typeface="Exo" panose="020B0604020202020204" charset="0"/>
              </a:rPr>
              <a:t> </a:t>
            </a:r>
            <a:r>
              <a:rPr lang="en-US" b="1" dirty="0" err="1">
                <a:latin typeface="Exo" panose="020B0604020202020204" charset="0"/>
              </a:rPr>
              <a:t>Nikolov</a:t>
            </a:r>
            <a:endParaRPr lang="en-US" b="1" dirty="0">
              <a:latin typeface="Exo" panose="020B0604020202020204" charset="0"/>
            </a:endParaRPr>
          </a:p>
        </p:txBody>
      </p:sp>
      <p:sp>
        <p:nvSpPr>
          <p:cNvPr id="29" name="TextBox 28">
            <a:extLst>
              <a:ext uri="{FF2B5EF4-FFF2-40B4-BE49-F238E27FC236}">
                <a16:creationId xmlns:a16="http://schemas.microsoft.com/office/drawing/2014/main" id="{7347250A-A932-1FFB-4768-AECB29AD9D9C}"/>
              </a:ext>
            </a:extLst>
          </p:cNvPr>
          <p:cNvSpPr txBox="1"/>
          <p:nvPr/>
        </p:nvSpPr>
        <p:spPr>
          <a:xfrm>
            <a:off x="2834097" y="2707518"/>
            <a:ext cx="1143449" cy="523220"/>
          </a:xfrm>
          <a:prstGeom prst="rect">
            <a:avLst/>
          </a:prstGeom>
          <a:noFill/>
        </p:spPr>
        <p:txBody>
          <a:bodyPr wrap="square" rtlCol="0">
            <a:spAutoFit/>
          </a:bodyPr>
          <a:lstStyle/>
          <a:p>
            <a:pPr algn="ctr"/>
            <a:r>
              <a:rPr lang="en-US" dirty="0">
                <a:latin typeface="Exo" panose="020B0604020202020204" charset="0"/>
              </a:rPr>
              <a:t>Front-end developer</a:t>
            </a:r>
          </a:p>
        </p:txBody>
      </p:sp>
      <p:pic>
        <p:nvPicPr>
          <p:cNvPr id="30" name="Graphic 29" descr="Meeting with solid fill">
            <a:extLst>
              <a:ext uri="{FF2B5EF4-FFF2-40B4-BE49-F238E27FC236}">
                <a16:creationId xmlns:a16="http://schemas.microsoft.com/office/drawing/2014/main" id="{F491514B-5C4B-AD83-ED14-F3F3640460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53388" y="3086752"/>
            <a:ext cx="1050610" cy="1050610"/>
          </a:xfrm>
          <a:prstGeom prst="rect">
            <a:avLst/>
          </a:prstGeom>
        </p:spPr>
      </p:pic>
      <p:pic>
        <p:nvPicPr>
          <p:cNvPr id="1028" name="Picture 4">
            <a:extLst>
              <a:ext uri="{FF2B5EF4-FFF2-40B4-BE49-F238E27FC236}">
                <a16:creationId xmlns:a16="http://schemas.microsoft.com/office/drawing/2014/main" id="{7C832F37-E51F-BD42-CDE3-C439E926B4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0201" y="886676"/>
            <a:ext cx="1276423" cy="1276423"/>
          </a:xfrm>
          <a:prstGeom prst="flowChartMagneticDisk">
            <a:avLst/>
          </a:prstGeom>
          <a:noFill/>
          <a:extLst>
            <a:ext uri="{909E8E84-426E-40DD-AFC4-6F175D3DCCD1}">
              <a14:hiddenFill xmlns:a14="http://schemas.microsoft.com/office/drawing/2010/main">
                <a:solidFill>
                  <a:srgbClr val="FFFFFF"/>
                </a:solidFill>
              </a14:hiddenFill>
            </a:ext>
          </a:extLst>
        </p:spPr>
      </p:pic>
      <p:sp>
        <p:nvSpPr>
          <p:cNvPr id="1025" name="Rectangle: Top Corners Snipped 1024">
            <a:extLst>
              <a:ext uri="{FF2B5EF4-FFF2-40B4-BE49-F238E27FC236}">
                <a16:creationId xmlns:a16="http://schemas.microsoft.com/office/drawing/2014/main" id="{A1E2DA72-F02B-CE68-58B3-8FB0A3576498}"/>
              </a:ext>
            </a:extLst>
          </p:cNvPr>
          <p:cNvSpPr/>
          <p:nvPr/>
        </p:nvSpPr>
        <p:spPr>
          <a:xfrm>
            <a:off x="4541339" y="1481155"/>
            <a:ext cx="1707242" cy="2626526"/>
          </a:xfrm>
          <a:prstGeom prst="snip2SameRect">
            <a:avLst>
              <a:gd name="adj1" fmla="val 7949"/>
              <a:gd name="adj2" fmla="val 7179"/>
            </a:avLst>
          </a:prstGeom>
          <a:gradFill flip="none" rotWithShape="1">
            <a:gsLst>
              <a:gs pos="0">
                <a:srgbClr val="005E6A">
                  <a:alpha val="69000"/>
                </a:srgbClr>
              </a:gs>
              <a:gs pos="50000">
                <a:srgbClr val="00D1FF">
                  <a:alpha val="70000"/>
                </a:srgbClr>
              </a:gs>
              <a:gs pos="100000">
                <a:srgbClr val="008494">
                  <a:alpha val="46000"/>
                </a:srgbClr>
              </a:gs>
            </a:gsLst>
            <a:path path="circle">
              <a:fillToRect r="100000" b="100000"/>
            </a:path>
            <a:tileRect l="-100000" t="-100000"/>
          </a:gradFill>
          <a:ln w="6350" cap="flat" cmpd="sng" algn="ctr">
            <a:solidFill>
              <a:srgbClr val="00D1FF"/>
            </a:solidFill>
            <a:prstDash val="solid"/>
            <a:round/>
            <a:headEnd type="none" w="med" len="med"/>
            <a:tailEnd type="none" w="med" len="med"/>
          </a:ln>
          <a:scene3d>
            <a:camera prst="orthographicFront"/>
            <a:lightRig rig="freezing" dir="t"/>
          </a:scene3d>
          <a:sp3d/>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1026" name="TextBox 1025">
            <a:extLst>
              <a:ext uri="{FF2B5EF4-FFF2-40B4-BE49-F238E27FC236}">
                <a16:creationId xmlns:a16="http://schemas.microsoft.com/office/drawing/2014/main" id="{7BDC644F-152F-0E7B-AA9E-2CFDFCB6098C}"/>
              </a:ext>
            </a:extLst>
          </p:cNvPr>
          <p:cNvSpPr txBox="1"/>
          <p:nvPr/>
        </p:nvSpPr>
        <p:spPr>
          <a:xfrm>
            <a:off x="4775182" y="2230152"/>
            <a:ext cx="1377424" cy="307777"/>
          </a:xfrm>
          <a:prstGeom prst="rect">
            <a:avLst/>
          </a:prstGeom>
          <a:noFill/>
        </p:spPr>
        <p:txBody>
          <a:bodyPr wrap="square" rtlCol="0">
            <a:spAutoFit/>
          </a:bodyPr>
          <a:lstStyle/>
          <a:p>
            <a:pPr algn="ctr"/>
            <a:r>
              <a:rPr lang="en-US" b="1" dirty="0" err="1">
                <a:latin typeface="Exo" panose="020B0604020202020204" charset="0"/>
              </a:rPr>
              <a:t>Arina</a:t>
            </a:r>
            <a:r>
              <a:rPr lang="en-US" b="1" dirty="0">
                <a:latin typeface="Exo" panose="020B0604020202020204" charset="0"/>
              </a:rPr>
              <a:t> Popova</a:t>
            </a:r>
          </a:p>
        </p:txBody>
      </p:sp>
      <p:sp>
        <p:nvSpPr>
          <p:cNvPr id="1027" name="TextBox 1026">
            <a:extLst>
              <a:ext uri="{FF2B5EF4-FFF2-40B4-BE49-F238E27FC236}">
                <a16:creationId xmlns:a16="http://schemas.microsoft.com/office/drawing/2014/main" id="{44C7043D-4ECB-F443-12B4-E82BBBDD14A4}"/>
              </a:ext>
            </a:extLst>
          </p:cNvPr>
          <p:cNvSpPr txBox="1"/>
          <p:nvPr/>
        </p:nvSpPr>
        <p:spPr>
          <a:xfrm>
            <a:off x="4827089" y="2707518"/>
            <a:ext cx="1143449" cy="523220"/>
          </a:xfrm>
          <a:prstGeom prst="rect">
            <a:avLst/>
          </a:prstGeom>
          <a:noFill/>
        </p:spPr>
        <p:txBody>
          <a:bodyPr wrap="square" rtlCol="0">
            <a:spAutoFit/>
          </a:bodyPr>
          <a:lstStyle/>
          <a:p>
            <a:pPr algn="ctr"/>
            <a:r>
              <a:rPr lang="en-US" dirty="0">
                <a:latin typeface="Exo" panose="020B0604020202020204" charset="0"/>
              </a:rPr>
              <a:t>Front-end developer</a:t>
            </a:r>
          </a:p>
        </p:txBody>
      </p:sp>
      <p:pic>
        <p:nvPicPr>
          <p:cNvPr id="1029" name="Graphic 1028" descr="Meeting with solid fill">
            <a:extLst>
              <a:ext uri="{FF2B5EF4-FFF2-40B4-BE49-F238E27FC236}">
                <a16:creationId xmlns:a16="http://schemas.microsoft.com/office/drawing/2014/main" id="{AA385348-CBE3-BAFA-12B8-CBC4C371AA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46380" y="3086752"/>
            <a:ext cx="1050610" cy="1050610"/>
          </a:xfrm>
          <a:prstGeom prst="rect">
            <a:avLst/>
          </a:prstGeom>
        </p:spPr>
      </p:pic>
      <p:sp>
        <p:nvSpPr>
          <p:cNvPr id="1031" name="Rectangle: Top Corners Snipped 1030">
            <a:extLst>
              <a:ext uri="{FF2B5EF4-FFF2-40B4-BE49-F238E27FC236}">
                <a16:creationId xmlns:a16="http://schemas.microsoft.com/office/drawing/2014/main" id="{58D3D04A-857F-21E1-26EF-B20E6CAE0053}"/>
              </a:ext>
            </a:extLst>
          </p:cNvPr>
          <p:cNvSpPr/>
          <p:nvPr/>
        </p:nvSpPr>
        <p:spPr>
          <a:xfrm>
            <a:off x="7187615" y="1346374"/>
            <a:ext cx="1218438" cy="1874520"/>
          </a:xfrm>
          <a:prstGeom prst="snip2SameRect">
            <a:avLst>
              <a:gd name="adj1" fmla="val 7949"/>
              <a:gd name="adj2" fmla="val 7179"/>
            </a:avLst>
          </a:prstGeom>
          <a:gradFill flip="none" rotWithShape="1">
            <a:gsLst>
              <a:gs pos="0">
                <a:srgbClr val="005E6A">
                  <a:alpha val="69000"/>
                </a:srgbClr>
              </a:gs>
              <a:gs pos="50000">
                <a:srgbClr val="00D1FF">
                  <a:alpha val="70000"/>
                </a:srgbClr>
              </a:gs>
              <a:gs pos="100000">
                <a:srgbClr val="008494">
                  <a:alpha val="46000"/>
                </a:srgbClr>
              </a:gs>
            </a:gsLst>
            <a:path path="circle">
              <a:fillToRect r="100000" b="100000"/>
            </a:path>
            <a:tileRect l="-100000" t="-100000"/>
          </a:gradFill>
          <a:ln w="6350" cap="flat" cmpd="sng" algn="ctr">
            <a:solidFill>
              <a:srgbClr val="00D1FF"/>
            </a:solidFill>
            <a:prstDash val="solid"/>
            <a:round/>
            <a:headEnd type="none" w="med" len="med"/>
            <a:tailEnd type="none" w="med" len="med"/>
          </a:ln>
          <a:scene3d>
            <a:camera prst="orthographicFront"/>
            <a:lightRig rig="freezing" dir="t"/>
          </a:scene3d>
          <a:sp3d/>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1033" name="TextBox 1032">
            <a:extLst>
              <a:ext uri="{FF2B5EF4-FFF2-40B4-BE49-F238E27FC236}">
                <a16:creationId xmlns:a16="http://schemas.microsoft.com/office/drawing/2014/main" id="{522094CC-437F-383E-963C-8962BC7DEDCA}"/>
              </a:ext>
            </a:extLst>
          </p:cNvPr>
          <p:cNvSpPr txBox="1"/>
          <p:nvPr/>
        </p:nvSpPr>
        <p:spPr>
          <a:xfrm>
            <a:off x="7328697" y="1667146"/>
            <a:ext cx="992733" cy="523220"/>
          </a:xfrm>
          <a:prstGeom prst="rect">
            <a:avLst/>
          </a:prstGeom>
          <a:noFill/>
        </p:spPr>
        <p:txBody>
          <a:bodyPr wrap="square" rtlCol="0">
            <a:spAutoFit/>
          </a:bodyPr>
          <a:lstStyle/>
          <a:p>
            <a:pPr algn="ctr"/>
            <a:r>
              <a:rPr lang="en-US" b="1" dirty="0">
                <a:latin typeface="Exo" panose="020B0604020202020204" charset="0"/>
              </a:rPr>
              <a:t>Natali </a:t>
            </a:r>
            <a:r>
              <a:rPr lang="en-US" b="1" dirty="0" err="1">
                <a:latin typeface="Exo" panose="020B0604020202020204" charset="0"/>
              </a:rPr>
              <a:t>Ribareva</a:t>
            </a:r>
            <a:endParaRPr lang="en-US" b="1" dirty="0">
              <a:latin typeface="Exo" panose="020B0604020202020204" charset="0"/>
            </a:endParaRPr>
          </a:p>
        </p:txBody>
      </p:sp>
      <p:sp>
        <p:nvSpPr>
          <p:cNvPr id="1034" name="TextBox 1033">
            <a:extLst>
              <a:ext uri="{FF2B5EF4-FFF2-40B4-BE49-F238E27FC236}">
                <a16:creationId xmlns:a16="http://schemas.microsoft.com/office/drawing/2014/main" id="{9CFBE315-4194-959B-232C-CD579CBC8864}"/>
              </a:ext>
            </a:extLst>
          </p:cNvPr>
          <p:cNvSpPr txBox="1"/>
          <p:nvPr/>
        </p:nvSpPr>
        <p:spPr>
          <a:xfrm>
            <a:off x="7353762" y="2243964"/>
            <a:ext cx="942601" cy="307777"/>
          </a:xfrm>
          <a:prstGeom prst="rect">
            <a:avLst/>
          </a:prstGeom>
          <a:noFill/>
        </p:spPr>
        <p:txBody>
          <a:bodyPr wrap="square" rtlCol="0">
            <a:spAutoFit/>
          </a:bodyPr>
          <a:lstStyle/>
          <a:p>
            <a:r>
              <a:rPr lang="en-US" dirty="0">
                <a:latin typeface="Exo" panose="020B0604020202020204" charset="0"/>
              </a:rPr>
              <a:t>Designer</a:t>
            </a:r>
          </a:p>
        </p:txBody>
      </p:sp>
      <p:pic>
        <p:nvPicPr>
          <p:cNvPr id="1035" name="Graphic 1034" descr="Meeting with solid fill">
            <a:extLst>
              <a:ext uri="{FF2B5EF4-FFF2-40B4-BE49-F238E27FC236}">
                <a16:creationId xmlns:a16="http://schemas.microsoft.com/office/drawing/2014/main" id="{06AE6195-FB6A-2C0A-1D6F-EC1A9DFFF5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1930" y="2539515"/>
            <a:ext cx="749808" cy="749808"/>
          </a:xfrm>
          <a:prstGeom prst="rect">
            <a:avLst/>
          </a:prstGeom>
        </p:spPr>
      </p:pic>
      <mc:AlternateContent xmlns:mc="http://schemas.openxmlformats.org/markup-compatibility/2006">
        <mc:Choice xmlns:am3d="http://schemas.microsoft.com/office/drawing/2017/model3d" Requires="am3d">
          <p:graphicFrame>
            <p:nvGraphicFramePr>
              <p:cNvPr id="1037" name="3D Model 1036" descr="Robot Head 8">
                <a:extLst>
                  <a:ext uri="{FF2B5EF4-FFF2-40B4-BE49-F238E27FC236}">
                    <a16:creationId xmlns:a16="http://schemas.microsoft.com/office/drawing/2014/main" id="{C21BE403-FC1F-3442-7737-DD5B2228FF6B}"/>
                  </a:ext>
                </a:extLst>
              </p:cNvPr>
              <p:cNvGraphicFramePr>
                <a:graphicFrameLocks noChangeAspect="1"/>
              </p:cNvGraphicFramePr>
              <p:nvPr>
                <p:extLst>
                  <p:ext uri="{D42A27DB-BD31-4B8C-83A1-F6EECF244321}">
                    <p14:modId xmlns:p14="http://schemas.microsoft.com/office/powerpoint/2010/main" val="4215460095"/>
                  </p:ext>
                </p:extLst>
              </p:nvPr>
            </p:nvGraphicFramePr>
            <p:xfrm>
              <a:off x="5872476" y="2190366"/>
              <a:ext cx="1663149" cy="2803596"/>
            </p:xfrm>
            <a:graphic>
              <a:graphicData uri="http://schemas.microsoft.com/office/drawing/2017/model3d">
                <am3d:model3d r:embed="rId6">
                  <am3d:spPr>
                    <a:xfrm>
                      <a:off x="0" y="0"/>
                      <a:ext cx="1663149" cy="2803596"/>
                    </a:xfrm>
                    <a:prstGeom prst="rect">
                      <a:avLst/>
                    </a:prstGeom>
                  </am3d:spPr>
                  <am3d:camera>
                    <am3d:pos x="0" y="0" z="61012298"/>
                    <am3d:up dx="0" dy="36000000" dz="0"/>
                    <am3d:lookAt x="0" y="0" z="0"/>
                    <am3d:perspective fov="2700000"/>
                  </am3d:camera>
                  <am3d:trans>
                    <am3d:meterPerModelUnit n="5833576" d="1000000"/>
                    <am3d:preTrans dx="-140" dy="-17929035" dz="-42709"/>
                    <am3d:scale>
                      <am3d:sx n="1000000" d="1000000"/>
                      <am3d:sy n="1000000" d="1000000"/>
                      <am3d:sz n="1000000" d="1000000"/>
                    </am3d:scale>
                    <am3d:rot ax="489294" ay="-1805211" az="-246534"/>
                    <am3d:postTrans dx="0" dy="0" dz="0"/>
                  </am3d:trans>
                  <am3d:raster rName="Office3DRenderer" rVer="16.0.8326">
                    <am3d:blip r:embed="rId7"/>
                  </am3d:raster>
                  <am3d:objViewport viewportSz="36779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37" name="3D Model 1036" descr="Robot Head 8">
                <a:extLst>
                  <a:ext uri="{FF2B5EF4-FFF2-40B4-BE49-F238E27FC236}">
                    <a16:creationId xmlns:a16="http://schemas.microsoft.com/office/drawing/2014/main" id="{C21BE403-FC1F-3442-7737-DD5B2228FF6B}"/>
                  </a:ext>
                </a:extLst>
              </p:cNvPr>
              <p:cNvPicPr>
                <a:picLocks noGrp="1" noRot="1" noChangeAspect="1" noMove="1" noResize="1" noEditPoints="1" noAdjustHandles="1" noChangeArrowheads="1" noChangeShapeType="1" noCrop="1"/>
              </p:cNvPicPr>
              <p:nvPr/>
            </p:nvPicPr>
            <p:blipFill>
              <a:blip r:embed="rId7"/>
              <a:stretch>
                <a:fillRect/>
              </a:stretch>
            </p:blipFill>
            <p:spPr>
              <a:xfrm>
                <a:off x="5872476" y="2190366"/>
                <a:ext cx="1663149" cy="2803596"/>
              </a:xfrm>
              <a:prstGeom prst="rect">
                <a:avLst/>
              </a:prstGeom>
            </p:spPr>
          </p:pic>
        </mc:Fallback>
      </mc:AlternateContent>
      <p:sp>
        <p:nvSpPr>
          <p:cNvPr id="1038" name="Google Shape;543;p58">
            <a:extLst>
              <a:ext uri="{FF2B5EF4-FFF2-40B4-BE49-F238E27FC236}">
                <a16:creationId xmlns:a16="http://schemas.microsoft.com/office/drawing/2014/main" id="{D9773690-7D38-4BBB-32E1-69CE747BD41F}"/>
              </a:ext>
            </a:extLst>
          </p:cNvPr>
          <p:cNvSpPr/>
          <p:nvPr/>
        </p:nvSpPr>
        <p:spPr>
          <a:xfrm>
            <a:off x="3140751" y="211925"/>
            <a:ext cx="575322" cy="575322"/>
          </a:xfrm>
          <a:custGeom>
            <a:avLst/>
            <a:gdLst/>
            <a:ahLst/>
            <a:cxnLst/>
            <a:rect l="l" t="t" r="r" b="b"/>
            <a:pathLst>
              <a:path w="11153" h="11713" extrusionOk="0">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Rectangle: Top Corners Snipped 1038">
            <a:extLst>
              <a:ext uri="{FF2B5EF4-FFF2-40B4-BE49-F238E27FC236}">
                <a16:creationId xmlns:a16="http://schemas.microsoft.com/office/drawing/2014/main" id="{D21219A7-FEF4-D503-8BCA-75F41ACB015A}"/>
              </a:ext>
            </a:extLst>
          </p:cNvPr>
          <p:cNvSpPr/>
          <p:nvPr/>
        </p:nvSpPr>
        <p:spPr>
          <a:xfrm>
            <a:off x="119041" y="3947160"/>
            <a:ext cx="2284524" cy="896488"/>
          </a:xfrm>
          <a:prstGeom prst="snip2SameRect">
            <a:avLst>
              <a:gd name="adj1" fmla="val 7949"/>
              <a:gd name="adj2" fmla="val 7179"/>
            </a:avLst>
          </a:prstGeom>
          <a:gradFill flip="none" rotWithShape="1">
            <a:gsLst>
              <a:gs pos="0">
                <a:srgbClr val="005E6A">
                  <a:alpha val="69000"/>
                </a:srgbClr>
              </a:gs>
              <a:gs pos="50000">
                <a:srgbClr val="00D1FF">
                  <a:alpha val="70000"/>
                </a:srgbClr>
              </a:gs>
              <a:gs pos="100000">
                <a:srgbClr val="008494">
                  <a:alpha val="46000"/>
                </a:srgbClr>
              </a:gs>
            </a:gsLst>
            <a:path path="circle">
              <a:fillToRect r="100000" b="100000"/>
            </a:path>
            <a:tileRect l="-100000" t="-100000"/>
          </a:gradFill>
          <a:ln w="6350" cap="flat" cmpd="sng" algn="ctr">
            <a:solidFill>
              <a:srgbClr val="00D1FF"/>
            </a:solidFill>
            <a:prstDash val="solid"/>
            <a:round/>
            <a:headEnd type="none" w="med" len="med"/>
            <a:tailEnd type="none" w="med" len="med"/>
          </a:ln>
          <a:scene3d>
            <a:camera prst="orthographicFront"/>
            <a:lightRig rig="freezing" dir="t"/>
          </a:scene3d>
          <a:sp3d/>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pic>
        <p:nvPicPr>
          <p:cNvPr id="1040" name="Picture 2">
            <a:extLst>
              <a:ext uri="{FF2B5EF4-FFF2-40B4-BE49-F238E27FC236}">
                <a16:creationId xmlns:a16="http://schemas.microsoft.com/office/drawing/2014/main" id="{2DD45C47-57E8-BE94-C2FE-8CC7F5ABC4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611" y="3383473"/>
            <a:ext cx="1061692" cy="1061692"/>
          </a:xfrm>
          <a:prstGeom prst="flowChartMagneticDisk">
            <a:avLst/>
          </a:prstGeom>
          <a:ln w="127000" cap="sq">
            <a:no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1041" name="TextBox 1040">
            <a:extLst>
              <a:ext uri="{FF2B5EF4-FFF2-40B4-BE49-F238E27FC236}">
                <a16:creationId xmlns:a16="http://schemas.microsoft.com/office/drawing/2014/main" id="{3BAB3FC7-3079-D583-40B4-130F4CFAAFEC}"/>
              </a:ext>
            </a:extLst>
          </p:cNvPr>
          <p:cNvSpPr txBox="1"/>
          <p:nvPr/>
        </p:nvSpPr>
        <p:spPr>
          <a:xfrm>
            <a:off x="1193380" y="3983473"/>
            <a:ext cx="1329335" cy="307777"/>
          </a:xfrm>
          <a:prstGeom prst="rect">
            <a:avLst/>
          </a:prstGeom>
          <a:noFill/>
        </p:spPr>
        <p:txBody>
          <a:bodyPr wrap="square" rtlCol="0">
            <a:spAutoFit/>
          </a:bodyPr>
          <a:lstStyle/>
          <a:p>
            <a:r>
              <a:rPr lang="en-US" b="1" dirty="0">
                <a:solidFill>
                  <a:srgbClr val="0A0A0A"/>
                </a:solidFill>
                <a:latin typeface="Exo" panose="020B0604020202020204" charset="0"/>
              </a:rPr>
              <a:t>Maria </a:t>
            </a:r>
            <a:r>
              <a:rPr lang="en-US" b="1" dirty="0" err="1">
                <a:solidFill>
                  <a:srgbClr val="0A0A0A"/>
                </a:solidFill>
                <a:latin typeface="Exo" panose="020B0604020202020204" charset="0"/>
              </a:rPr>
              <a:t>Koleva</a:t>
            </a:r>
            <a:endParaRPr lang="en-US" b="1" dirty="0">
              <a:solidFill>
                <a:srgbClr val="0A0A0A"/>
              </a:solidFill>
              <a:latin typeface="Exo" panose="020B0604020202020204" charset="0"/>
            </a:endParaRPr>
          </a:p>
        </p:txBody>
      </p:sp>
      <p:sp>
        <p:nvSpPr>
          <p:cNvPr id="1042" name="TextBox 1041">
            <a:extLst>
              <a:ext uri="{FF2B5EF4-FFF2-40B4-BE49-F238E27FC236}">
                <a16:creationId xmlns:a16="http://schemas.microsoft.com/office/drawing/2014/main" id="{96B2A22A-9704-DA67-DB4D-A221CCDB08EF}"/>
              </a:ext>
            </a:extLst>
          </p:cNvPr>
          <p:cNvSpPr txBox="1"/>
          <p:nvPr/>
        </p:nvSpPr>
        <p:spPr>
          <a:xfrm>
            <a:off x="378040" y="4490518"/>
            <a:ext cx="815340" cy="307777"/>
          </a:xfrm>
          <a:prstGeom prst="rect">
            <a:avLst/>
          </a:prstGeom>
          <a:noFill/>
        </p:spPr>
        <p:txBody>
          <a:bodyPr wrap="square" rtlCol="0">
            <a:spAutoFit/>
          </a:bodyPr>
          <a:lstStyle/>
          <a:p>
            <a:r>
              <a:rPr lang="en-US" dirty="0">
                <a:latin typeface="Exo" panose="020B0604020202020204" charset="0"/>
              </a:rPr>
              <a:t>Mentor</a:t>
            </a:r>
          </a:p>
        </p:txBody>
      </p:sp>
      <p:pic>
        <p:nvPicPr>
          <p:cNvPr id="1044" name="Graphic 1043" descr="Hero Female outline">
            <a:extLst>
              <a:ext uri="{FF2B5EF4-FFF2-40B4-BE49-F238E27FC236}">
                <a16:creationId xmlns:a16="http://schemas.microsoft.com/office/drawing/2014/main" id="{8DD5EB08-647D-4B26-DB41-7081FC229FE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05397" y="4198996"/>
            <a:ext cx="660522" cy="660522"/>
          </a:xfrm>
          <a:prstGeom prst="rect">
            <a:avLst/>
          </a:prstGeom>
        </p:spPr>
      </p:pic>
      <p:pic>
        <p:nvPicPr>
          <p:cNvPr id="1045" name="Picture 6">
            <a:extLst>
              <a:ext uri="{FF2B5EF4-FFF2-40B4-BE49-F238E27FC236}">
                <a16:creationId xmlns:a16="http://schemas.microsoft.com/office/drawing/2014/main" id="{390EB456-0CAE-EE4C-7FCF-CA21BF014D0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24458" y="705710"/>
            <a:ext cx="971905" cy="971905"/>
          </a:xfrm>
          <a:prstGeom prst="flowChartMagneticDisk">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5288467A-DE0A-0BE9-7AFF-845C83D3FE0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89733" y="717758"/>
            <a:ext cx="863845" cy="1383883"/>
          </a:xfrm>
          <a:prstGeom prst="flowChartMagneticDisk">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93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43"/>
          <p:cNvSpPr txBox="1">
            <a:spLocks noGrp="1"/>
          </p:cNvSpPr>
          <p:nvPr>
            <p:ph type="title"/>
          </p:nvPr>
        </p:nvSpPr>
        <p:spPr>
          <a:xfrm flipH="1">
            <a:off x="4822353" y="0"/>
            <a:ext cx="3620605" cy="25717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900" dirty="0"/>
              <a:t>02</a:t>
            </a:r>
            <a:endParaRPr sz="19900" dirty="0"/>
          </a:p>
        </p:txBody>
      </p:sp>
      <p:sp>
        <p:nvSpPr>
          <p:cNvPr id="254" name="Google Shape;254;p43"/>
          <p:cNvSpPr txBox="1">
            <a:spLocks noGrp="1"/>
          </p:cNvSpPr>
          <p:nvPr>
            <p:ph type="title" idx="2"/>
          </p:nvPr>
        </p:nvSpPr>
        <p:spPr>
          <a:xfrm>
            <a:off x="5296755" y="2533650"/>
            <a:ext cx="2671800" cy="8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Task</a:t>
            </a:r>
            <a:endParaRPr b="1" dirty="0">
              <a:latin typeface="Exo"/>
              <a:ea typeface="Exo"/>
              <a:cs typeface="Exo"/>
              <a:sym typeface="Exo"/>
            </a:endParaRPr>
          </a:p>
        </p:txBody>
      </p:sp>
      <mc:AlternateContent xmlns:mc="http://schemas.openxmlformats.org/markup-compatibility/2006">
        <mc:Choice xmlns:am3d="http://schemas.microsoft.com/office/drawing/2017/model3d" Requires="am3d">
          <p:graphicFrame>
            <p:nvGraphicFramePr>
              <p:cNvPr id="2" name="3D Model 1" descr="Robot Head 8">
                <a:extLst>
                  <a:ext uri="{FF2B5EF4-FFF2-40B4-BE49-F238E27FC236}">
                    <a16:creationId xmlns:a16="http://schemas.microsoft.com/office/drawing/2014/main" id="{9F3171C8-0CF8-ABB1-EE3E-EB3B988024F6}"/>
                  </a:ext>
                </a:extLst>
              </p:cNvPr>
              <p:cNvGraphicFramePr>
                <a:graphicFrameLocks noChangeAspect="1"/>
              </p:cNvGraphicFramePr>
              <p:nvPr>
                <p:extLst>
                  <p:ext uri="{D42A27DB-BD31-4B8C-83A1-F6EECF244321}">
                    <p14:modId xmlns:p14="http://schemas.microsoft.com/office/powerpoint/2010/main" val="765149450"/>
                  </p:ext>
                </p:extLst>
              </p:nvPr>
            </p:nvGraphicFramePr>
            <p:xfrm>
              <a:off x="776664" y="-60960"/>
              <a:ext cx="3281827" cy="5385095"/>
            </p:xfrm>
            <a:graphic>
              <a:graphicData uri="http://schemas.microsoft.com/office/drawing/2017/model3d">
                <am3d:model3d r:embed="rId3">
                  <am3d:spPr>
                    <a:xfrm>
                      <a:off x="0" y="0"/>
                      <a:ext cx="3281827" cy="5385095"/>
                    </a:xfrm>
                    <a:prstGeom prst="rect">
                      <a:avLst/>
                    </a:prstGeom>
                  </am3d:spPr>
                  <am3d:camera>
                    <am3d:pos x="0" y="0" z="61012298"/>
                    <am3d:up dx="0" dy="36000000" dz="0"/>
                    <am3d:lookAt x="0" y="0" z="0"/>
                    <am3d:perspective fov="2700000"/>
                  </am3d:camera>
                  <am3d:trans>
                    <am3d:meterPerModelUnit n="5833576" d="1000000"/>
                    <am3d:preTrans dx="-140" dy="-17929035" dz="-42709"/>
                    <am3d:scale>
                      <am3d:sx n="1000000" d="1000000"/>
                      <am3d:sy n="1000000" d="1000000"/>
                      <am3d:sz n="1000000" d="1000000"/>
                    </am3d:scale>
                    <am3d:rot ax="1020624" ay="1716646" az="500061"/>
                    <am3d:postTrans dx="0" dy="0" dz="0"/>
                  </am3d:trans>
                  <am3d:raster rName="Office3DRenderer" rVer="16.0.8326">
                    <am3d:blip r:embed="rId4"/>
                  </am3d:raster>
                  <am3d:objViewport viewportSz="70169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Robot Head 8">
                <a:extLst>
                  <a:ext uri="{FF2B5EF4-FFF2-40B4-BE49-F238E27FC236}">
                    <a16:creationId xmlns:a16="http://schemas.microsoft.com/office/drawing/2014/main" id="{9F3171C8-0CF8-ABB1-EE3E-EB3B988024F6}"/>
                  </a:ext>
                </a:extLst>
              </p:cNvPr>
              <p:cNvPicPr>
                <a:picLocks noGrp="1" noRot="1" noChangeAspect="1" noMove="1" noResize="1" noEditPoints="1" noAdjustHandles="1" noChangeArrowheads="1" noChangeShapeType="1" noCrop="1"/>
              </p:cNvPicPr>
              <p:nvPr/>
            </p:nvPicPr>
            <p:blipFill>
              <a:blip r:embed="rId4"/>
              <a:stretch>
                <a:fillRect/>
              </a:stretch>
            </p:blipFill>
            <p:spPr>
              <a:xfrm>
                <a:off x="776664" y="-60960"/>
                <a:ext cx="3281827" cy="5385095"/>
              </a:xfrm>
              <a:prstGeom prst="rect">
                <a:avLst/>
              </a:prstGeom>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CD4"/>
            </a:gs>
            <a:gs pos="50000">
              <a:srgbClr val="C4B0FF">
                <a:alpha val="83137"/>
              </a:srgbClr>
            </a:gs>
            <a:gs pos="100000">
              <a:schemeClr val="accent1">
                <a:lumMod val="60000"/>
                <a:lumOff val="40000"/>
              </a:schemeClr>
            </a:gs>
          </a:gsLst>
          <a:lin ang="8100000" scaled="1"/>
          <a:tileRect/>
        </a:gradFill>
        <a:effectLst/>
      </p:bgPr>
    </p:bg>
    <p:spTree>
      <p:nvGrpSpPr>
        <p:cNvPr id="1" name=""/>
        <p:cNvGrpSpPr/>
        <p:nvPr/>
      </p:nvGrpSpPr>
      <p:grpSpPr>
        <a:xfrm>
          <a:off x="0" y="0"/>
          <a:ext cx="0" cy="0"/>
          <a:chOff x="0" y="0"/>
          <a:chExt cx="0" cy="0"/>
        </a:xfrm>
      </p:grpSpPr>
      <p:sp>
        <p:nvSpPr>
          <p:cNvPr id="4" name="Google Shape;454;p57">
            <a:extLst>
              <a:ext uri="{FF2B5EF4-FFF2-40B4-BE49-F238E27FC236}">
                <a16:creationId xmlns:a16="http://schemas.microsoft.com/office/drawing/2014/main" id="{CCAC5DD1-F653-F255-F72B-FB7FBAC590ED}"/>
              </a:ext>
            </a:extLst>
          </p:cNvPr>
          <p:cNvSpPr txBox="1">
            <a:spLocks/>
          </p:cNvSpPr>
          <p:nvPr/>
        </p:nvSpPr>
        <p:spPr>
          <a:xfrm>
            <a:off x="3701982" y="414348"/>
            <a:ext cx="1882389" cy="469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dirty="0">
                <a:latin typeface="Exo" panose="020B0604020202020204" charset="0"/>
              </a:rPr>
              <a:t>The Task</a:t>
            </a:r>
          </a:p>
        </p:txBody>
      </p:sp>
      <p:sp>
        <p:nvSpPr>
          <p:cNvPr id="2" name="Google Shape;476;p57">
            <a:extLst>
              <a:ext uri="{FF2B5EF4-FFF2-40B4-BE49-F238E27FC236}">
                <a16:creationId xmlns:a16="http://schemas.microsoft.com/office/drawing/2014/main" id="{5D282D25-44AF-9DE1-DDAC-D50001C13935}"/>
              </a:ext>
            </a:extLst>
          </p:cNvPr>
          <p:cNvSpPr/>
          <p:nvPr/>
        </p:nvSpPr>
        <p:spPr>
          <a:xfrm>
            <a:off x="3096484" y="183238"/>
            <a:ext cx="605498" cy="605498"/>
          </a:xfrm>
          <a:custGeom>
            <a:avLst/>
            <a:gdLst/>
            <a:ahLst/>
            <a:cxnLst/>
            <a:rect l="l" t="t" r="r" b="b"/>
            <a:pathLst>
              <a:path w="11973" h="11910" extrusionOk="0">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mc:AlternateContent xmlns:mc="http://schemas.openxmlformats.org/markup-compatibility/2006">
        <mc:Choice xmlns:am3d="http://schemas.microsoft.com/office/drawing/2017/model3d" Requires="am3d">
          <p:graphicFrame>
            <p:nvGraphicFramePr>
              <p:cNvPr id="3" name="3D Model 2" descr="Robot Head 8">
                <a:extLst>
                  <a:ext uri="{FF2B5EF4-FFF2-40B4-BE49-F238E27FC236}">
                    <a16:creationId xmlns:a16="http://schemas.microsoft.com/office/drawing/2014/main" id="{2AAEEA34-DCA6-021C-FAAA-77554C856496}"/>
                  </a:ext>
                </a:extLst>
              </p:cNvPr>
              <p:cNvGraphicFramePr>
                <a:graphicFrameLocks noChangeAspect="1"/>
              </p:cNvGraphicFramePr>
              <p:nvPr>
                <p:extLst>
                  <p:ext uri="{D42A27DB-BD31-4B8C-83A1-F6EECF244321}">
                    <p14:modId xmlns:p14="http://schemas.microsoft.com/office/powerpoint/2010/main" val="3167024305"/>
                  </p:ext>
                </p:extLst>
              </p:nvPr>
            </p:nvGraphicFramePr>
            <p:xfrm>
              <a:off x="5850100" y="414348"/>
              <a:ext cx="2740819" cy="4640229"/>
            </p:xfrm>
            <a:graphic>
              <a:graphicData uri="http://schemas.microsoft.com/office/drawing/2017/model3d">
                <am3d:model3d r:embed="rId2">
                  <am3d:spPr>
                    <a:xfrm>
                      <a:off x="0" y="0"/>
                      <a:ext cx="2740819" cy="4640229"/>
                    </a:xfrm>
                    <a:prstGeom prst="rect">
                      <a:avLst/>
                    </a:prstGeom>
                  </am3d:spPr>
                  <am3d:camera>
                    <am3d:pos x="0" y="0" z="61012298"/>
                    <am3d:up dx="0" dy="36000000" dz="0"/>
                    <am3d:lookAt x="0" y="0" z="0"/>
                    <am3d:perspective fov="2700000"/>
                  </am3d:camera>
                  <am3d:trans>
                    <am3d:meterPerModelUnit n="5833576" d="1000000"/>
                    <am3d:preTrans dx="-140" dy="-17929035" dz="-42709"/>
                    <am3d:scale>
                      <am3d:sx n="1000000" d="1000000"/>
                      <am3d:sy n="1000000" d="1000000"/>
                      <am3d:sz n="1000000" d="1000000"/>
                    </am3d:scale>
                    <am3d:rot ax="834553" ay="-1773706" az="-417946"/>
                    <am3d:postTrans dx="0" dy="0" dz="0"/>
                  </am3d:trans>
                  <am3d:raster rName="Office3DRenderer" rVer="16.0.8326">
                    <am3d:blip r:embed="rId3"/>
                  </am3d:raster>
                  <am3d:objViewport viewportSz="61397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Robot Head 8">
                <a:extLst>
                  <a:ext uri="{FF2B5EF4-FFF2-40B4-BE49-F238E27FC236}">
                    <a16:creationId xmlns:a16="http://schemas.microsoft.com/office/drawing/2014/main" id="{2AAEEA34-DCA6-021C-FAAA-77554C856496}"/>
                  </a:ext>
                </a:extLst>
              </p:cNvPr>
              <p:cNvPicPr>
                <a:picLocks noGrp="1" noRot="1" noChangeAspect="1" noMove="1" noResize="1" noEditPoints="1" noAdjustHandles="1" noChangeArrowheads="1" noChangeShapeType="1" noCrop="1"/>
              </p:cNvPicPr>
              <p:nvPr/>
            </p:nvPicPr>
            <p:blipFill>
              <a:blip r:embed="rId3"/>
              <a:stretch>
                <a:fillRect/>
              </a:stretch>
            </p:blipFill>
            <p:spPr>
              <a:xfrm>
                <a:off x="5850100" y="414348"/>
                <a:ext cx="2740819" cy="4640229"/>
              </a:xfrm>
              <a:prstGeom prst="rect">
                <a:avLst/>
              </a:prstGeom>
            </p:spPr>
          </p:pic>
        </mc:Fallback>
      </mc:AlternateContent>
      <p:sp>
        <p:nvSpPr>
          <p:cNvPr id="14" name="TextBox 13">
            <a:extLst>
              <a:ext uri="{FF2B5EF4-FFF2-40B4-BE49-F238E27FC236}">
                <a16:creationId xmlns:a16="http://schemas.microsoft.com/office/drawing/2014/main" id="{7BBF01FE-3261-E714-5D12-2FFBCA1423DC}"/>
              </a:ext>
            </a:extLst>
          </p:cNvPr>
          <p:cNvSpPr txBox="1"/>
          <p:nvPr/>
        </p:nvSpPr>
        <p:spPr>
          <a:xfrm>
            <a:off x="205740" y="1386841"/>
            <a:ext cx="4366260" cy="2862322"/>
          </a:xfrm>
          <a:prstGeom prst="rect">
            <a:avLst/>
          </a:prstGeom>
          <a:noFill/>
        </p:spPr>
        <p:txBody>
          <a:bodyPr wrap="square" rtlCol="0">
            <a:spAutoFit/>
          </a:bodyPr>
          <a:lstStyle/>
          <a:p>
            <a:r>
              <a:rPr lang="en-US" sz="1800" dirty="0">
                <a:solidFill>
                  <a:srgbClr val="0A0A0A"/>
                </a:solidFill>
                <a:latin typeface="Exo" panose="020B0604020202020204" charset="0"/>
              </a:rPr>
              <a:t>The idea behind Droid is to create innovative robotic machines that can assist in various spheres. We focus on employing effective working methods and maintaining a strong team that is always ready to help clients. Our equipment allows us to push the boundaries and expand our professional capabilities more and more.</a:t>
            </a:r>
            <a:endParaRPr lang="en-US" sz="1800" dirty="0"/>
          </a:p>
        </p:txBody>
      </p:sp>
    </p:spTree>
    <p:extLst>
      <p:ext uri="{BB962C8B-B14F-4D97-AF65-F5344CB8AC3E}">
        <p14:creationId xmlns:p14="http://schemas.microsoft.com/office/powerpoint/2010/main" val="1345916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7"/>
          <p:cNvSpPr txBox="1">
            <a:spLocks noGrp="1"/>
          </p:cNvSpPr>
          <p:nvPr>
            <p:ph type="title"/>
          </p:nvPr>
        </p:nvSpPr>
        <p:spPr>
          <a:xfrm flipH="1">
            <a:off x="312419" y="0"/>
            <a:ext cx="3459478" cy="278013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9900" dirty="0"/>
              <a:t>03</a:t>
            </a:r>
            <a:endParaRPr sz="19900" dirty="0"/>
          </a:p>
        </p:txBody>
      </p:sp>
      <p:sp>
        <p:nvSpPr>
          <p:cNvPr id="319" name="Google Shape;319;p47"/>
          <p:cNvSpPr txBox="1">
            <a:spLocks noGrp="1"/>
          </p:cNvSpPr>
          <p:nvPr>
            <p:ph type="title" idx="2"/>
          </p:nvPr>
        </p:nvSpPr>
        <p:spPr>
          <a:xfrm>
            <a:off x="939034" y="2780135"/>
            <a:ext cx="3259585" cy="81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rgbClr val="2E2E2E"/>
                </a:solidFill>
              </a:rPr>
              <a:t>Technologies</a:t>
            </a:r>
            <a:endParaRPr b="1" dirty="0">
              <a:latin typeface="Exo"/>
              <a:ea typeface="Exo"/>
              <a:cs typeface="Exo"/>
              <a:sym typeface="Exo"/>
            </a:endParaRPr>
          </a:p>
        </p:txBody>
      </p:sp>
      <p:sp>
        <p:nvSpPr>
          <p:cNvPr id="320" name="Google Shape;320;p47"/>
          <p:cNvSpPr txBox="1">
            <a:spLocks noGrp="1"/>
          </p:cNvSpPr>
          <p:nvPr>
            <p:ph type="subTitle" idx="1"/>
          </p:nvPr>
        </p:nvSpPr>
        <p:spPr>
          <a:xfrm>
            <a:off x="939035" y="3540310"/>
            <a:ext cx="2671800" cy="675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What does Droid use</a:t>
            </a:r>
          </a:p>
        </p:txBody>
      </p:sp>
      <mc:AlternateContent xmlns:mc="http://schemas.openxmlformats.org/markup-compatibility/2006">
        <mc:Choice xmlns:am3d="http://schemas.microsoft.com/office/drawing/2017/model3d" Requires="am3d">
          <p:graphicFrame>
            <p:nvGraphicFramePr>
              <p:cNvPr id="2" name="3D Model 1" descr="Robot Head 8">
                <a:extLst>
                  <a:ext uri="{FF2B5EF4-FFF2-40B4-BE49-F238E27FC236}">
                    <a16:creationId xmlns:a16="http://schemas.microsoft.com/office/drawing/2014/main" id="{7284355B-5089-E4A1-E2DB-462475457B22}"/>
                  </a:ext>
                </a:extLst>
              </p:cNvPr>
              <p:cNvGraphicFramePr>
                <a:graphicFrameLocks noChangeAspect="1"/>
              </p:cNvGraphicFramePr>
              <p:nvPr>
                <p:extLst>
                  <p:ext uri="{D42A27DB-BD31-4B8C-83A1-F6EECF244321}">
                    <p14:modId xmlns:p14="http://schemas.microsoft.com/office/powerpoint/2010/main" val="1986592732"/>
                  </p:ext>
                </p:extLst>
              </p:nvPr>
            </p:nvGraphicFramePr>
            <p:xfrm>
              <a:off x="5484340" y="0"/>
              <a:ext cx="3111020" cy="5266982"/>
            </p:xfrm>
            <a:graphic>
              <a:graphicData uri="http://schemas.microsoft.com/office/drawing/2017/model3d">
                <am3d:model3d r:embed="rId3">
                  <am3d:spPr>
                    <a:xfrm>
                      <a:off x="0" y="0"/>
                      <a:ext cx="3111020" cy="5266982"/>
                    </a:xfrm>
                    <a:prstGeom prst="rect">
                      <a:avLst/>
                    </a:prstGeom>
                  </am3d:spPr>
                  <am3d:camera>
                    <am3d:pos x="0" y="0" z="61012298"/>
                    <am3d:up dx="0" dy="36000000" dz="0"/>
                    <am3d:lookAt x="0" y="0" z="0"/>
                    <am3d:perspective fov="2700000"/>
                  </am3d:camera>
                  <am3d:trans>
                    <am3d:meterPerModelUnit n="5833576" d="1000000"/>
                    <am3d:preTrans dx="-140" dy="-17929035" dz="-42709"/>
                    <am3d:scale>
                      <am3d:sx n="1000000" d="1000000"/>
                      <am3d:sy n="1000000" d="1000000"/>
                      <am3d:sz n="1000000" d="1000000"/>
                    </am3d:scale>
                    <am3d:rot ax="834553" ay="-1773706" az="-417946"/>
                    <am3d:postTrans dx="0" dy="0" dz="0"/>
                  </am3d:trans>
                  <am3d:raster rName="Office3DRenderer" rVer="16.0.8326">
                    <am3d:blip r:embed="rId4"/>
                  </am3d:raster>
                  <am3d:objViewport viewportSz="69690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Robot Head 8">
                <a:extLst>
                  <a:ext uri="{FF2B5EF4-FFF2-40B4-BE49-F238E27FC236}">
                    <a16:creationId xmlns:a16="http://schemas.microsoft.com/office/drawing/2014/main" id="{7284355B-5089-E4A1-E2DB-462475457B22}"/>
                  </a:ext>
                </a:extLst>
              </p:cNvPr>
              <p:cNvPicPr>
                <a:picLocks noGrp="1" noRot="1" noChangeAspect="1" noMove="1" noResize="1" noEditPoints="1" noAdjustHandles="1" noChangeArrowheads="1" noChangeShapeType="1" noCrop="1"/>
              </p:cNvPicPr>
              <p:nvPr/>
            </p:nvPicPr>
            <p:blipFill>
              <a:blip r:embed="rId4"/>
              <a:stretch>
                <a:fillRect/>
              </a:stretch>
            </p:blipFill>
            <p:spPr>
              <a:xfrm>
                <a:off x="5484340" y="0"/>
                <a:ext cx="3111020" cy="5266982"/>
              </a:xfrm>
              <a:prstGeom prst="rect">
                <a:avLst/>
              </a:prstGeom>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Robot Head 8">
                <a:extLst>
                  <a:ext uri="{FF2B5EF4-FFF2-40B4-BE49-F238E27FC236}">
                    <a16:creationId xmlns:a16="http://schemas.microsoft.com/office/drawing/2014/main" id="{102A737C-98C0-89D3-0015-3A74809092CE}"/>
                  </a:ext>
                </a:extLst>
              </p:cNvPr>
              <p:cNvGraphicFramePr>
                <a:graphicFrameLocks noChangeAspect="1"/>
              </p:cNvGraphicFramePr>
              <p:nvPr>
                <p:extLst>
                  <p:ext uri="{D42A27DB-BD31-4B8C-83A1-F6EECF244321}">
                    <p14:modId xmlns:p14="http://schemas.microsoft.com/office/powerpoint/2010/main" val="1546886827"/>
                  </p:ext>
                </p:extLst>
              </p:nvPr>
            </p:nvGraphicFramePr>
            <p:xfrm>
              <a:off x="7004304" y="830883"/>
              <a:ext cx="2048256" cy="3405533"/>
            </p:xfrm>
            <a:graphic>
              <a:graphicData uri="http://schemas.microsoft.com/office/drawing/2017/model3d">
                <am3d:model3d r:embed="rId2">
                  <am3d:spPr>
                    <a:xfrm>
                      <a:off x="0" y="0"/>
                      <a:ext cx="2048256" cy="3405533"/>
                    </a:xfrm>
                    <a:prstGeom prst="rect">
                      <a:avLst/>
                    </a:prstGeom>
                  </am3d:spPr>
                  <am3d:camera>
                    <am3d:pos x="0" y="0" z="61012298"/>
                    <am3d:up dx="0" dy="36000000" dz="0"/>
                    <am3d:lookAt x="0" y="0" z="0"/>
                    <am3d:perspective fov="2700000"/>
                  </am3d:camera>
                  <am3d:trans>
                    <am3d:meterPerModelUnit n="5833576" d="1000000"/>
                    <am3d:preTrans dx="-140" dy="-17929035" dz="-42709"/>
                    <am3d:scale>
                      <am3d:sx n="1000000" d="1000000"/>
                      <am3d:sy n="1000000" d="1000000"/>
                      <am3d:sz n="1000000" d="1000000"/>
                    </am3d:scale>
                    <am3d:rot ax="812478" ay="-2202565" az="-491533"/>
                    <am3d:postTrans dx="0" dy="0" dz="0"/>
                  </am3d:trans>
                  <am3d:raster rName="Office3DRenderer" rVer="16.0.8326">
                    <am3d:blip r:embed="rId3"/>
                  </am3d:raster>
                  <am3d:objViewport viewportSz="45160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Robot Head 8">
                <a:extLst>
                  <a:ext uri="{FF2B5EF4-FFF2-40B4-BE49-F238E27FC236}">
                    <a16:creationId xmlns:a16="http://schemas.microsoft.com/office/drawing/2014/main" id="{102A737C-98C0-89D3-0015-3A74809092CE}"/>
                  </a:ext>
                </a:extLst>
              </p:cNvPr>
              <p:cNvPicPr>
                <a:picLocks noGrp="1" noRot="1" noChangeAspect="1" noMove="1" noResize="1" noEditPoints="1" noAdjustHandles="1" noChangeArrowheads="1" noChangeShapeType="1" noCrop="1"/>
              </p:cNvPicPr>
              <p:nvPr/>
            </p:nvPicPr>
            <p:blipFill>
              <a:blip r:embed="rId3"/>
              <a:stretch>
                <a:fillRect/>
              </a:stretch>
            </p:blipFill>
            <p:spPr>
              <a:xfrm>
                <a:off x="7004304" y="830883"/>
                <a:ext cx="2048256" cy="340553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Robot Head 8">
                <a:extLst>
                  <a:ext uri="{FF2B5EF4-FFF2-40B4-BE49-F238E27FC236}">
                    <a16:creationId xmlns:a16="http://schemas.microsoft.com/office/drawing/2014/main" id="{95442711-2E5B-9BC3-794D-30EAEF8047E2}"/>
                  </a:ext>
                </a:extLst>
              </p:cNvPr>
              <p:cNvGraphicFramePr>
                <a:graphicFrameLocks noChangeAspect="1"/>
              </p:cNvGraphicFramePr>
              <p:nvPr>
                <p:extLst>
                  <p:ext uri="{D42A27DB-BD31-4B8C-83A1-F6EECF244321}">
                    <p14:modId xmlns:p14="http://schemas.microsoft.com/office/powerpoint/2010/main" val="3022779591"/>
                  </p:ext>
                </p:extLst>
              </p:nvPr>
            </p:nvGraphicFramePr>
            <p:xfrm>
              <a:off x="0" y="833261"/>
              <a:ext cx="2048254" cy="3476976"/>
            </p:xfrm>
            <a:graphic>
              <a:graphicData uri="http://schemas.microsoft.com/office/drawing/2017/model3d">
                <am3d:model3d r:embed="rId2">
                  <am3d:spPr>
                    <a:xfrm>
                      <a:off x="0" y="0"/>
                      <a:ext cx="2048254" cy="3476976"/>
                    </a:xfrm>
                    <a:prstGeom prst="rect">
                      <a:avLst/>
                    </a:prstGeom>
                  </am3d:spPr>
                  <am3d:camera>
                    <am3d:pos x="0" y="0" z="61012298"/>
                    <am3d:up dx="0" dy="36000000" dz="0"/>
                    <am3d:lookAt x="0" y="0" z="0"/>
                    <am3d:perspective fov="2700000"/>
                  </am3d:camera>
                  <am3d:trans>
                    <am3d:meterPerModelUnit n="5833576" d="1000000"/>
                    <am3d:preTrans dx="-140" dy="-17929035" dz="-42709"/>
                    <am3d:scale>
                      <am3d:sx n="1000000" d="1000000"/>
                      <am3d:sy n="1000000" d="1000000"/>
                      <am3d:sz n="1000000" d="1000000"/>
                    </am3d:scale>
                    <am3d:rot ax="473655" ay="1581497" az="211371"/>
                    <am3d:postTrans dx="0" dy="0" dz="0"/>
                  </am3d:trans>
                  <am3d:raster rName="Office3DRenderer" rVer="16.0.8326">
                    <am3d:blip r:embed="rId4"/>
                  </am3d:raster>
                  <am3d:objViewport viewportSz="46275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Robot Head 8">
                <a:extLst>
                  <a:ext uri="{FF2B5EF4-FFF2-40B4-BE49-F238E27FC236}">
                    <a16:creationId xmlns:a16="http://schemas.microsoft.com/office/drawing/2014/main" id="{95442711-2E5B-9BC3-794D-30EAEF8047E2}"/>
                  </a:ext>
                </a:extLst>
              </p:cNvPr>
              <p:cNvPicPr>
                <a:picLocks noGrp="1" noRot="1" noChangeAspect="1" noMove="1" noResize="1" noEditPoints="1" noAdjustHandles="1" noChangeArrowheads="1" noChangeShapeType="1" noCrop="1"/>
              </p:cNvPicPr>
              <p:nvPr/>
            </p:nvPicPr>
            <p:blipFill>
              <a:blip r:embed="rId4"/>
              <a:stretch>
                <a:fillRect/>
              </a:stretch>
            </p:blipFill>
            <p:spPr>
              <a:xfrm>
                <a:off x="0" y="833261"/>
                <a:ext cx="2048254" cy="3476976"/>
              </a:xfrm>
              <a:prstGeom prst="rect">
                <a:avLst/>
              </a:prstGeom>
            </p:spPr>
          </p:pic>
        </mc:Fallback>
      </mc:AlternateContent>
      <p:pic>
        <p:nvPicPr>
          <p:cNvPr id="12" name="Picture 11" descr="A picture containing graphics, symbol, screenshot, line&#10;&#10;Description automatically generated">
            <a:extLst>
              <a:ext uri="{FF2B5EF4-FFF2-40B4-BE49-F238E27FC236}">
                <a16:creationId xmlns:a16="http://schemas.microsoft.com/office/drawing/2014/main" id="{C49FDBCE-CD09-A307-4873-5B158D2B2B3F}"/>
              </a:ext>
            </a:extLst>
          </p:cNvPr>
          <p:cNvPicPr>
            <a:picLocks noChangeAspect="1"/>
          </p:cNvPicPr>
          <p:nvPr/>
        </p:nvPicPr>
        <p:blipFill>
          <a:blip r:embed="rId5"/>
          <a:stretch>
            <a:fillRect/>
          </a:stretch>
        </p:blipFill>
        <p:spPr>
          <a:xfrm>
            <a:off x="2398777" y="1447800"/>
            <a:ext cx="900122" cy="883920"/>
          </a:xfrm>
          <a:prstGeom prst="rect">
            <a:avLst/>
          </a:prstGeom>
        </p:spPr>
      </p:pic>
      <p:pic>
        <p:nvPicPr>
          <p:cNvPr id="14" name="Picture 13" descr="A picture containing colorfulness, graphics, circle, graphic design&#10;&#10;Description automatically generated">
            <a:extLst>
              <a:ext uri="{FF2B5EF4-FFF2-40B4-BE49-F238E27FC236}">
                <a16:creationId xmlns:a16="http://schemas.microsoft.com/office/drawing/2014/main" id="{FC74911B-2B7E-A235-B958-277BBA8D010B}"/>
              </a:ext>
            </a:extLst>
          </p:cNvPr>
          <p:cNvPicPr>
            <a:picLocks noChangeAspect="1"/>
          </p:cNvPicPr>
          <p:nvPr/>
        </p:nvPicPr>
        <p:blipFill>
          <a:blip r:embed="rId6"/>
          <a:stretch>
            <a:fillRect/>
          </a:stretch>
        </p:blipFill>
        <p:spPr>
          <a:xfrm>
            <a:off x="2498884" y="2788921"/>
            <a:ext cx="800015" cy="1199690"/>
          </a:xfrm>
          <a:prstGeom prst="rect">
            <a:avLst/>
          </a:prstGeom>
        </p:spPr>
      </p:pic>
      <p:pic>
        <p:nvPicPr>
          <p:cNvPr id="16" name="Picture 15" descr="A picture containing screenshot, graphics, electric blue, graphic design&#10;&#10;Description automatically generated">
            <a:extLst>
              <a:ext uri="{FF2B5EF4-FFF2-40B4-BE49-F238E27FC236}">
                <a16:creationId xmlns:a16="http://schemas.microsoft.com/office/drawing/2014/main" id="{3F3ADC5C-B225-B3D4-C44A-B1B4A5A811A1}"/>
              </a:ext>
            </a:extLst>
          </p:cNvPr>
          <p:cNvPicPr>
            <a:picLocks noChangeAspect="1"/>
          </p:cNvPicPr>
          <p:nvPr/>
        </p:nvPicPr>
        <p:blipFill>
          <a:blip r:embed="rId7"/>
          <a:stretch>
            <a:fillRect/>
          </a:stretch>
        </p:blipFill>
        <p:spPr>
          <a:xfrm>
            <a:off x="3988857" y="1447800"/>
            <a:ext cx="1166286" cy="1020622"/>
          </a:xfrm>
          <a:prstGeom prst="rect">
            <a:avLst/>
          </a:prstGeom>
        </p:spPr>
      </p:pic>
      <p:pic>
        <p:nvPicPr>
          <p:cNvPr id="18" name="Picture 17" descr="A picture containing black, darkness&#10;&#10;Description automatically generated">
            <a:extLst>
              <a:ext uri="{FF2B5EF4-FFF2-40B4-BE49-F238E27FC236}">
                <a16:creationId xmlns:a16="http://schemas.microsoft.com/office/drawing/2014/main" id="{0DDE212D-AAF8-F162-9207-01DB207F4F45}"/>
              </a:ext>
            </a:extLst>
          </p:cNvPr>
          <p:cNvPicPr>
            <a:picLocks noChangeAspect="1"/>
          </p:cNvPicPr>
          <p:nvPr/>
        </p:nvPicPr>
        <p:blipFill>
          <a:blip r:embed="rId8"/>
          <a:stretch>
            <a:fillRect/>
          </a:stretch>
        </p:blipFill>
        <p:spPr>
          <a:xfrm>
            <a:off x="3926434" y="2788921"/>
            <a:ext cx="1199691" cy="1199691"/>
          </a:xfrm>
          <a:prstGeom prst="rect">
            <a:avLst/>
          </a:prstGeom>
        </p:spPr>
      </p:pic>
      <p:pic>
        <p:nvPicPr>
          <p:cNvPr id="20" name="Picture 19" descr="A picture containing cartoon, clipart, graphics&#10;&#10;Description automatically generated">
            <a:extLst>
              <a:ext uri="{FF2B5EF4-FFF2-40B4-BE49-F238E27FC236}">
                <a16:creationId xmlns:a16="http://schemas.microsoft.com/office/drawing/2014/main" id="{A45B5488-C89C-98A7-5669-3BBEF2D0611A}"/>
              </a:ext>
            </a:extLst>
          </p:cNvPr>
          <p:cNvPicPr>
            <a:picLocks noChangeAspect="1"/>
          </p:cNvPicPr>
          <p:nvPr/>
        </p:nvPicPr>
        <p:blipFill>
          <a:blip r:embed="rId9"/>
          <a:stretch>
            <a:fillRect/>
          </a:stretch>
        </p:blipFill>
        <p:spPr>
          <a:xfrm>
            <a:off x="5605378" y="1344471"/>
            <a:ext cx="1227279" cy="1227279"/>
          </a:xfrm>
          <a:prstGeom prst="rect">
            <a:avLst/>
          </a:prstGeom>
        </p:spPr>
      </p:pic>
      <p:pic>
        <p:nvPicPr>
          <p:cNvPr id="22" name="Picture 21">
            <a:extLst>
              <a:ext uri="{FF2B5EF4-FFF2-40B4-BE49-F238E27FC236}">
                <a16:creationId xmlns:a16="http://schemas.microsoft.com/office/drawing/2014/main" id="{D3F5C73A-4967-E374-3C58-F8FDF85CEA6D}"/>
              </a:ext>
            </a:extLst>
          </p:cNvPr>
          <p:cNvPicPr>
            <a:picLocks noChangeAspect="1"/>
          </p:cNvPicPr>
          <p:nvPr/>
        </p:nvPicPr>
        <p:blipFill>
          <a:blip r:embed="rId10"/>
          <a:stretch>
            <a:fillRect/>
          </a:stretch>
        </p:blipFill>
        <p:spPr>
          <a:xfrm>
            <a:off x="5550505" y="2651587"/>
            <a:ext cx="1337024" cy="1337024"/>
          </a:xfrm>
          <a:prstGeom prst="rect">
            <a:avLst/>
          </a:prstGeom>
        </p:spPr>
      </p:pic>
      <p:sp>
        <p:nvSpPr>
          <p:cNvPr id="23" name="Google Shape;319;p47">
            <a:extLst>
              <a:ext uri="{FF2B5EF4-FFF2-40B4-BE49-F238E27FC236}">
                <a16:creationId xmlns:a16="http://schemas.microsoft.com/office/drawing/2014/main" id="{967D893E-CCF0-0BDD-6269-013C60F05180}"/>
              </a:ext>
            </a:extLst>
          </p:cNvPr>
          <p:cNvSpPr txBox="1">
            <a:spLocks/>
          </p:cNvSpPr>
          <p:nvPr/>
        </p:nvSpPr>
        <p:spPr>
          <a:xfrm>
            <a:off x="3367387" y="312501"/>
            <a:ext cx="2317783" cy="81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a:solidFill>
                  <a:srgbClr val="2E2E2E"/>
                </a:solidFill>
                <a:latin typeface="Exo" panose="020B0604020202020204" charset="0"/>
              </a:rPr>
              <a:t>Technologies</a:t>
            </a:r>
            <a:endParaRPr lang="en-US" sz="2400" dirty="0">
              <a:latin typeface="Exo" panose="020B0604020202020204" charset="0"/>
              <a:ea typeface="Exo"/>
              <a:cs typeface="Exo"/>
              <a:sym typeface="Exo"/>
            </a:endParaRPr>
          </a:p>
        </p:txBody>
      </p:sp>
      <p:grpSp>
        <p:nvGrpSpPr>
          <p:cNvPr id="24" name="Google Shape;224;p39">
            <a:extLst>
              <a:ext uri="{FF2B5EF4-FFF2-40B4-BE49-F238E27FC236}">
                <a16:creationId xmlns:a16="http://schemas.microsoft.com/office/drawing/2014/main" id="{AEF6F545-557D-B207-B916-7A963C84B747}"/>
              </a:ext>
            </a:extLst>
          </p:cNvPr>
          <p:cNvGrpSpPr/>
          <p:nvPr/>
        </p:nvGrpSpPr>
        <p:grpSpPr>
          <a:xfrm>
            <a:off x="2971340" y="312501"/>
            <a:ext cx="552027" cy="552027"/>
            <a:chOff x="-41694200" y="2382950"/>
            <a:chExt cx="317425" cy="248900"/>
          </a:xfrm>
        </p:grpSpPr>
        <p:sp>
          <p:nvSpPr>
            <p:cNvPr id="25" name="Google Shape;225;p39">
              <a:extLst>
                <a:ext uri="{FF2B5EF4-FFF2-40B4-BE49-F238E27FC236}">
                  <a16:creationId xmlns:a16="http://schemas.microsoft.com/office/drawing/2014/main" id="{026B0A2F-7775-FDE3-B6CC-3AED6BB27F46}"/>
                </a:ext>
              </a:extLst>
            </p:cNvPr>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6;p39">
              <a:extLst>
                <a:ext uri="{FF2B5EF4-FFF2-40B4-BE49-F238E27FC236}">
                  <a16:creationId xmlns:a16="http://schemas.microsoft.com/office/drawing/2014/main" id="{D02A95D9-40DA-5F9A-C668-1647E8C074CB}"/>
                </a:ext>
              </a:extLst>
            </p:cNvPr>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31061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0" presetClass="entr" presetSubtype="12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additive="sum">
                                        <p:cTn id="8" dur="1000" fill="hold"/>
                                        <p:tgtEl>
                                          <p:spTgt spid="3"/>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3"/>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3"/>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3"/>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6" name="Google Shape;396;p52"/>
          <p:cNvSpPr txBox="1">
            <a:spLocks noGrp="1"/>
          </p:cNvSpPr>
          <p:nvPr>
            <p:ph type="title"/>
          </p:nvPr>
        </p:nvSpPr>
        <p:spPr>
          <a:xfrm>
            <a:off x="5362573" y="2288010"/>
            <a:ext cx="295210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Implement</a:t>
            </a:r>
            <a:endParaRPr dirty="0"/>
          </a:p>
        </p:txBody>
      </p:sp>
      <p:sp>
        <p:nvSpPr>
          <p:cNvPr id="397" name="Google Shape;397;p52"/>
          <p:cNvSpPr txBox="1">
            <a:spLocks noGrp="1"/>
          </p:cNvSpPr>
          <p:nvPr>
            <p:ph type="title" idx="2"/>
          </p:nvPr>
        </p:nvSpPr>
        <p:spPr>
          <a:xfrm>
            <a:off x="5265014" y="193208"/>
            <a:ext cx="3688485" cy="24015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600" dirty="0"/>
              <a:t>04</a:t>
            </a:r>
            <a:endParaRPr sz="16600" dirty="0"/>
          </a:p>
        </p:txBody>
      </p:sp>
      <mc:AlternateContent xmlns:mc="http://schemas.openxmlformats.org/markup-compatibility/2006">
        <mc:Choice xmlns:am3d="http://schemas.microsoft.com/office/drawing/2017/model3d" Requires="am3d">
          <p:graphicFrame>
            <p:nvGraphicFramePr>
              <p:cNvPr id="2" name="3D Model 1" descr="Robot Head 8">
                <a:extLst>
                  <a:ext uri="{FF2B5EF4-FFF2-40B4-BE49-F238E27FC236}">
                    <a16:creationId xmlns:a16="http://schemas.microsoft.com/office/drawing/2014/main" id="{FDEAAF6F-2F28-7DCA-7328-60B985F82E04}"/>
                  </a:ext>
                </a:extLst>
              </p:cNvPr>
              <p:cNvGraphicFramePr>
                <a:graphicFrameLocks noChangeAspect="1"/>
              </p:cNvGraphicFramePr>
              <p:nvPr>
                <p:extLst>
                  <p:ext uri="{D42A27DB-BD31-4B8C-83A1-F6EECF244321}">
                    <p14:modId xmlns:p14="http://schemas.microsoft.com/office/powerpoint/2010/main" val="1914721892"/>
                  </p:ext>
                </p:extLst>
              </p:nvPr>
            </p:nvGraphicFramePr>
            <p:xfrm>
              <a:off x="829324" y="0"/>
              <a:ext cx="3049662" cy="5217669"/>
            </p:xfrm>
            <a:graphic>
              <a:graphicData uri="http://schemas.microsoft.com/office/drawing/2017/model3d">
                <am3d:model3d r:embed="rId3">
                  <am3d:spPr>
                    <a:xfrm>
                      <a:off x="0" y="0"/>
                      <a:ext cx="3049662" cy="5217669"/>
                    </a:xfrm>
                    <a:prstGeom prst="rect">
                      <a:avLst/>
                    </a:prstGeom>
                  </am3d:spPr>
                  <am3d:camera>
                    <am3d:pos x="0" y="0" z="61012298"/>
                    <am3d:up dx="0" dy="36000000" dz="0"/>
                    <am3d:lookAt x="0" y="0" z="0"/>
                    <am3d:perspective fov="2700000"/>
                  </am3d:camera>
                  <am3d:trans>
                    <am3d:meterPerModelUnit n="5833576" d="1000000"/>
                    <am3d:preTrans dx="-140" dy="-17929035" dz="-42709"/>
                    <am3d:scale>
                      <am3d:sx n="1000000" d="1000000"/>
                      <am3d:sy n="1000000" d="1000000"/>
                      <am3d:sz n="1000000" d="1000000"/>
                    </am3d:scale>
                    <am3d:rot ax="476409" ay="855372" az="118032"/>
                    <am3d:postTrans dx="0" dy="0" dz="0"/>
                  </am3d:trans>
                  <am3d:raster rName="Office3DRenderer" rVer="16.0.8326">
                    <am3d:blip r:embed="rId4"/>
                  </am3d:raster>
                  <am3d:objViewport viewportSz="68653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Robot Head 8">
                <a:extLst>
                  <a:ext uri="{FF2B5EF4-FFF2-40B4-BE49-F238E27FC236}">
                    <a16:creationId xmlns:a16="http://schemas.microsoft.com/office/drawing/2014/main" id="{FDEAAF6F-2F28-7DCA-7328-60B985F82E04}"/>
                  </a:ext>
                </a:extLst>
              </p:cNvPr>
              <p:cNvPicPr>
                <a:picLocks noGrp="1" noRot="1" noChangeAspect="1" noMove="1" noResize="1" noEditPoints="1" noAdjustHandles="1" noChangeArrowheads="1" noChangeShapeType="1" noCrop="1"/>
              </p:cNvPicPr>
              <p:nvPr/>
            </p:nvPicPr>
            <p:blipFill>
              <a:blip r:embed="rId4"/>
              <a:stretch>
                <a:fillRect/>
              </a:stretch>
            </p:blipFill>
            <p:spPr>
              <a:xfrm>
                <a:off x="829324" y="0"/>
                <a:ext cx="3049662" cy="5217669"/>
              </a:xfrm>
              <a:prstGeom prst="rect">
                <a:avLst/>
              </a:prstGeom>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Newsletter Happy Techies Day! by Slidesgo">
  <a:themeElements>
    <a:clrScheme name="Simple Light">
      <a:dk1>
        <a:srgbClr val="2E2E2E"/>
      </a:dk1>
      <a:lt1>
        <a:srgbClr val="A1FFFC"/>
      </a:lt1>
      <a:dk2>
        <a:srgbClr val="83E5FE"/>
      </a:dk2>
      <a:lt2>
        <a:srgbClr val="FF71B6"/>
      </a:lt2>
      <a:accent1>
        <a:srgbClr val="AD2BE9"/>
      </a:accent1>
      <a:accent2>
        <a:srgbClr val="1C1A51"/>
      </a:accent2>
      <a:accent3>
        <a:srgbClr val="FFFFFF"/>
      </a:accent3>
      <a:accent4>
        <a:srgbClr val="FFFFFF"/>
      </a:accent4>
      <a:accent5>
        <a:srgbClr val="FFFFFF"/>
      </a:accent5>
      <a:accent6>
        <a:srgbClr val="FFFFFF"/>
      </a:accent6>
      <a:hlink>
        <a:srgbClr val="2E2E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553</TotalTime>
  <Words>179</Words>
  <Application>Microsoft Office PowerPoint</Application>
  <PresentationFormat>On-screen Show (16:9)</PresentationFormat>
  <Paragraphs>35</Paragraphs>
  <Slides>11</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Barlow</vt:lpstr>
      <vt:lpstr>Exo 2</vt:lpstr>
      <vt:lpstr>Exo</vt:lpstr>
      <vt:lpstr>Arial</vt:lpstr>
      <vt:lpstr>Exo Medium</vt:lpstr>
      <vt:lpstr>Newsletter Happy Techies Day! by Slidesgo</vt:lpstr>
      <vt:lpstr>DROID</vt:lpstr>
      <vt:lpstr>Table of contents</vt:lpstr>
      <vt:lpstr>The Team</vt:lpstr>
      <vt:lpstr>PowerPoint Presentation</vt:lpstr>
      <vt:lpstr>02</vt:lpstr>
      <vt:lpstr>PowerPoint Presentation</vt:lpstr>
      <vt:lpstr>03</vt:lpstr>
      <vt:lpstr>PowerPoint Presentation</vt:lpstr>
      <vt:lpstr>Implement</vt:lpstr>
      <vt:lpstr>PowerPoint Presentation</vt:lpstr>
      <vt:lpstr>Let’s take a look at our site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Droid</dc:title>
  <dc:creator>Iva</dc:creator>
  <cp:lastModifiedBy>Iva Iva</cp:lastModifiedBy>
  <cp:revision>4</cp:revision>
  <dcterms:modified xsi:type="dcterms:W3CDTF">2023-06-05T16:57:49Z</dcterms:modified>
</cp:coreProperties>
</file>